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8" r:id="rId6"/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smtClean="0"/>
              <a:t>Veterinary Science CDE Prep</a:t>
            </a:r>
          </a:p>
          <a:p>
            <a:r>
              <a:rPr lang="en-US" dirty="0" smtClean="0"/>
              <a:t>RCHS Ag Ed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Labrador Retriever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76400"/>
            <a:ext cx="3352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690914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0957" y="3940629"/>
            <a:ext cx="2857500" cy="271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9521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Weimaraner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36" y="1676400"/>
            <a:ext cx="2857500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4191000"/>
            <a:ext cx="29591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94542"/>
            <a:ext cx="3028950" cy="2631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6433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Non-sporting group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49549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Bichon </a:t>
            </a:r>
            <a:r>
              <a:rPr lang="en-US" dirty="0" err="1" smtClean="0"/>
              <a:t>frise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07" y="1752600"/>
            <a:ext cx="285750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52600"/>
            <a:ext cx="2828925" cy="263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6033" y="3733800"/>
            <a:ext cx="2771367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25225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Boston terrier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36" y="1752600"/>
            <a:ext cx="28575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192" y="4067175"/>
            <a:ext cx="3328988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752600"/>
            <a:ext cx="3086100" cy="231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3846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Bulldog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2857500" cy="254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979" y="1752600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265612"/>
            <a:ext cx="3311979" cy="2483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23470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Chinese </a:t>
            </a:r>
            <a:r>
              <a:rPr lang="en-US" dirty="0" err="1" smtClean="0"/>
              <a:t>shar-pei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25908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52600"/>
            <a:ext cx="25146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733800"/>
            <a:ext cx="2590800" cy="2459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0254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Chow </a:t>
            </a:r>
            <a:r>
              <a:rPr lang="en-US" dirty="0" err="1" smtClean="0"/>
              <a:t>chow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314325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676400"/>
            <a:ext cx="2971800" cy="260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251" y="3492500"/>
            <a:ext cx="2266950" cy="302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44461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Dalmatian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399"/>
            <a:ext cx="2590800" cy="2931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1695775"/>
            <a:ext cx="2295525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904343"/>
            <a:ext cx="3429000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9501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Lhasa </a:t>
            </a:r>
            <a:r>
              <a:rPr lang="en-US" dirty="0" err="1" smtClean="0"/>
              <a:t>apso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1705429"/>
            <a:ext cx="3024187" cy="282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12" y="1705429"/>
            <a:ext cx="3110895" cy="2333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3893457"/>
            <a:ext cx="2857500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914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Dogs – Sporting Group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578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Poodle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28575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471" y="3503839"/>
            <a:ext cx="254317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2646" y="1685924"/>
            <a:ext cx="3083833" cy="27034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56281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Terrier group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226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Bull terrier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52600"/>
            <a:ext cx="3266621" cy="2449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286815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Cairn terrier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52600"/>
            <a:ext cx="28575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736" y="4267200"/>
            <a:ext cx="3077308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2100" y="1752600"/>
            <a:ext cx="33528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39905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Miniature Schnauzer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521" y="1752600"/>
            <a:ext cx="2857500" cy="232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52599"/>
            <a:ext cx="3273879" cy="2575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797" y="4091214"/>
            <a:ext cx="3087517" cy="2315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5776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Parson Russell terrier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1828800"/>
            <a:ext cx="2828925" cy="257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676400"/>
            <a:ext cx="2743200" cy="274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3994" y="4268224"/>
            <a:ext cx="2905805" cy="2256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35924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Scottish terrier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985796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80268"/>
            <a:ext cx="285750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191000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4205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Smooth Fox terrier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52600"/>
            <a:ext cx="2857500" cy="234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752600"/>
            <a:ext cx="28575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3289300"/>
            <a:ext cx="2419350" cy="322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61285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West highland white terrier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4531" y="1752600"/>
            <a:ext cx="3160369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038600"/>
            <a:ext cx="3263900" cy="244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77726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 fox terrier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33550"/>
            <a:ext cx="2564044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1650" y="1733550"/>
            <a:ext cx="32766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4028250"/>
            <a:ext cx="3067050" cy="2382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0346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Brittany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upload.wikimedia.org/wikipedia/commons/a/af/Brittany_Spaniel_standi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447800"/>
            <a:ext cx="3803650" cy="287829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dogbreedsites.com/wp-content/uploads/2012/01/brittany-spaniel-puppies-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322305"/>
            <a:ext cx="3143250" cy="312928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dogbreedinsight.com/wp-content/uploads/2012/02/Brittany-Spaniel-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4072763"/>
            <a:ext cx="3584334" cy="280700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13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Herding Group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Small animal id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660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Australian cattle dog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64" y="1828800"/>
            <a:ext cx="3052536" cy="2289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164" y="1676400"/>
            <a:ext cx="3255736" cy="2441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507" y="4118202"/>
            <a:ext cx="2857500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4443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Australian </a:t>
            </a:r>
            <a:r>
              <a:rPr lang="en-US" dirty="0" err="1" smtClean="0"/>
              <a:t>shephard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241935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516" y="1726292"/>
            <a:ext cx="3271384" cy="2617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21" y="4343399"/>
            <a:ext cx="3089955" cy="2338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732412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Border collie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" y="1752600"/>
            <a:ext cx="3117273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781629"/>
            <a:ext cx="3009900" cy="225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4042683"/>
            <a:ext cx="3162300" cy="2371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2055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Cardigan welsh corgi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28575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1727200"/>
            <a:ext cx="285750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700" y="3782081"/>
            <a:ext cx="2711450" cy="2688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57650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Collie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352800" cy="2224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600"/>
            <a:ext cx="3371850" cy="2528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586" y="3976624"/>
            <a:ext cx="2541814" cy="25418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386441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German shepherd dog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6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1752600"/>
            <a:ext cx="3238500" cy="242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807" y="4114800"/>
            <a:ext cx="2857500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904928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Old </a:t>
            </a:r>
            <a:r>
              <a:rPr lang="en-US" dirty="0" err="1" smtClean="0"/>
              <a:t>english</a:t>
            </a:r>
            <a:r>
              <a:rPr lang="en-US" dirty="0" smtClean="0"/>
              <a:t> sheepdog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599"/>
            <a:ext cx="2590800" cy="2512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730828"/>
            <a:ext cx="2581275" cy="2648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214" y="3962400"/>
            <a:ext cx="3269986" cy="2397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70625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Pembroke welsh corgi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752600"/>
            <a:ext cx="2514600" cy="249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428" y="1752600"/>
            <a:ext cx="3103793" cy="2493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5884" y="4245980"/>
            <a:ext cx="3456931" cy="2154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91251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Shetland sheepdog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52599"/>
            <a:ext cx="2286000" cy="3131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752599"/>
            <a:ext cx="3390900" cy="26788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1743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Cocker Spaniel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74371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774371"/>
            <a:ext cx="3308351" cy="248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107543"/>
            <a:ext cx="3124348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19122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English Setter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676400"/>
            <a:ext cx="3177848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199" y="1676400"/>
            <a:ext cx="3296093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4038600"/>
            <a:ext cx="3429000" cy="2420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5638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English springer spaniel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2514600" cy="3169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99" y="4012066"/>
            <a:ext cx="3194763" cy="22363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0224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German shorthaired pointer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752599"/>
            <a:ext cx="3219450" cy="2135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588" y="1752598"/>
            <a:ext cx="3163662" cy="2362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4913" y="3888168"/>
            <a:ext cx="3159675" cy="2369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76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Golden Retriever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864" y="16002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650" y="1600200"/>
            <a:ext cx="3149600" cy="236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962400"/>
            <a:ext cx="28575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92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Irish Setter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828800"/>
            <a:ext cx="3048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0" y="3581400"/>
            <a:ext cx="2147062" cy="300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0812" y="1723118"/>
            <a:ext cx="3244088" cy="2130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709485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D997F19E3783443AE9879A08CA5DF4E" ma:contentTypeVersion="0" ma:contentTypeDescription="Create a new document." ma:contentTypeScope="" ma:versionID="0afbd953ae22f62acc98d17463e105a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a4e548a21ea6373ba8b0c7f7facc3bea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5D9DC1-7ADA-4611-8EA6-9693C7A37B0B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purl.org/dc/terms/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295A145-8F47-441D-A79D-227CF9D6A0C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A3CE0A7-4CDF-4D38-96A8-E836B878E0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208</TotalTime>
  <Words>102</Words>
  <Application>Microsoft Office PowerPoint</Application>
  <PresentationFormat>On-screen Show (4:3)</PresentationFormat>
  <Paragraphs>45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Arial</vt:lpstr>
      <vt:lpstr>Book Antiqua</vt:lpstr>
      <vt:lpstr>Century Gothic</vt:lpstr>
      <vt:lpstr>Apothecary</vt:lpstr>
      <vt:lpstr>Small Animal ID</vt:lpstr>
      <vt:lpstr> Dogs – Sporting Group</vt:lpstr>
      <vt:lpstr>Brittany</vt:lpstr>
      <vt:lpstr>Cocker Spaniel</vt:lpstr>
      <vt:lpstr>English Setter</vt:lpstr>
      <vt:lpstr>English springer spaniel</vt:lpstr>
      <vt:lpstr>German shorthaired pointer</vt:lpstr>
      <vt:lpstr>Golden Retriever</vt:lpstr>
      <vt:lpstr>Irish Setter</vt:lpstr>
      <vt:lpstr>Labrador Retriever</vt:lpstr>
      <vt:lpstr>Weimaraner</vt:lpstr>
      <vt:lpstr>Non-sporting group </vt:lpstr>
      <vt:lpstr>Bichon frise</vt:lpstr>
      <vt:lpstr>Boston terrier</vt:lpstr>
      <vt:lpstr>Bulldog</vt:lpstr>
      <vt:lpstr>Chinese shar-pei</vt:lpstr>
      <vt:lpstr>Chow chow</vt:lpstr>
      <vt:lpstr>Dalmatian</vt:lpstr>
      <vt:lpstr>Lhasa apso</vt:lpstr>
      <vt:lpstr>Poodle</vt:lpstr>
      <vt:lpstr>Terrier group</vt:lpstr>
      <vt:lpstr>Bull terrier</vt:lpstr>
      <vt:lpstr>Cairn terrier</vt:lpstr>
      <vt:lpstr>Miniature Schnauzer</vt:lpstr>
      <vt:lpstr>Parson Russell terrier</vt:lpstr>
      <vt:lpstr>Scottish terrier</vt:lpstr>
      <vt:lpstr>Smooth Fox terrier</vt:lpstr>
      <vt:lpstr>West highland white terrier</vt:lpstr>
      <vt:lpstr>Wire fox terrier</vt:lpstr>
      <vt:lpstr>Herding Group</vt:lpstr>
      <vt:lpstr>Australian cattle dog</vt:lpstr>
      <vt:lpstr>Australian shephard</vt:lpstr>
      <vt:lpstr>Border collie</vt:lpstr>
      <vt:lpstr>Cardigan welsh corgi</vt:lpstr>
      <vt:lpstr>Collie</vt:lpstr>
      <vt:lpstr>German shepherd dog</vt:lpstr>
      <vt:lpstr>Old english sheepdog</vt:lpstr>
      <vt:lpstr>Pembroke welsh corgi</vt:lpstr>
      <vt:lpstr>Shetland sheepdog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Small Animal ID</dc:title>
  <dc:creator>White, Cameron</dc:creator>
  <cp:lastModifiedBy>White, Cameron</cp:lastModifiedBy>
  <cp:revision>27</cp:revision>
  <dcterms:created xsi:type="dcterms:W3CDTF">2006-08-16T00:00:00Z</dcterms:created>
  <dcterms:modified xsi:type="dcterms:W3CDTF">2015-10-08T14:52:04Z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0x010100FD997F19E3783443AE9879A08CA5DF4E</vt:lpwstr>
  </property>
</Properties>
</file>