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95" r:id="rId6"/>
    <p:sldId id="296" r:id="rId7"/>
    <p:sldId id="297" r:id="rId8"/>
    <p:sldId id="298" r:id="rId9"/>
    <p:sldId id="299" r:id="rId10"/>
    <p:sldId id="300" r:id="rId11"/>
    <p:sldId id="301" r:id="rId12"/>
    <p:sldId id="302" r:id="rId13"/>
    <p:sldId id="303" r:id="rId14"/>
    <p:sldId id="304" r:id="rId15"/>
    <p:sldId id="305" r:id="rId16"/>
    <p:sldId id="306" r:id="rId17"/>
    <p:sldId id="307" r:id="rId18"/>
    <p:sldId id="308" r:id="rId19"/>
    <p:sldId id="309" r:id="rId20"/>
    <p:sldId id="310" r:id="rId21"/>
    <p:sldId id="311" r:id="rId22"/>
    <p:sldId id="312" r:id="rId23"/>
    <p:sldId id="313" r:id="rId24"/>
    <p:sldId id="314" r:id="rId25"/>
    <p:sldId id="315" r:id="rId26"/>
    <p:sldId id="316" r:id="rId27"/>
    <p:sldId id="317" r:id="rId28"/>
    <p:sldId id="318" r:id="rId29"/>
    <p:sldId id="319" r:id="rId30"/>
    <p:sldId id="320" r:id="rId31"/>
    <p:sldId id="321" r:id="rId32"/>
    <p:sldId id="322" r:id="rId33"/>
    <p:sldId id="323" r:id="rId34"/>
    <p:sldId id="324" r:id="rId35"/>
    <p:sldId id="325" r:id="rId36"/>
    <p:sldId id="326" r:id="rId37"/>
    <p:sldId id="327" r:id="rId38"/>
    <p:sldId id="328" r:id="rId39"/>
    <p:sldId id="329" r:id="rId40"/>
    <p:sldId id="330" r:id="rId41"/>
    <p:sldId id="331" r:id="rId42"/>
    <p:sldId id="332" r:id="rId43"/>
    <p:sldId id="333" r:id="rId44"/>
    <p:sldId id="334" r:id="rId45"/>
    <p:sldId id="335" r:id="rId46"/>
    <p:sldId id="336" r:id="rId47"/>
    <p:sldId id="337" r:id="rId48"/>
    <p:sldId id="338" r:id="rId49"/>
    <p:sldId id="339" r:id="rId5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3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Veterinary Science CDE Prep</a:t>
            </a:r>
          </a:p>
          <a:p>
            <a:r>
              <a:rPr lang="en-US" dirty="0" smtClean="0"/>
              <a:t>RCHS Ag Ed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Small Animal 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932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Great </a:t>
            </a:r>
            <a:r>
              <a:rPr lang="en-US" dirty="0" err="1" smtClean="0"/>
              <a:t>dane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2971800" cy="2397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752600"/>
            <a:ext cx="3238500" cy="242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399" y="4125876"/>
            <a:ext cx="2769507" cy="2450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35167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Great Pyrenees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178" y="1714499"/>
            <a:ext cx="2733221" cy="2589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7290" y="1714499"/>
            <a:ext cx="3247135" cy="2781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076" y="4303866"/>
            <a:ext cx="2857500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90121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Mastiff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76400"/>
            <a:ext cx="337106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762579"/>
            <a:ext cx="26289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114800"/>
            <a:ext cx="2979057" cy="2234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24031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Newfoundland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9" y="1676400"/>
            <a:ext cx="3045571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752600"/>
            <a:ext cx="2486025" cy="2902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6570" y="3763767"/>
            <a:ext cx="2821830" cy="2846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03146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Portuguese Water Dog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2533650" cy="255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734457"/>
            <a:ext cx="2124075" cy="2935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850" y="3683508"/>
            <a:ext cx="3562350" cy="2564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96497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Rottweiler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76400"/>
            <a:ext cx="3478696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5300" y="1828800"/>
            <a:ext cx="3149600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548" y="4169229"/>
            <a:ext cx="3561106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4851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Saint Bernard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251638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7052" y="1752600"/>
            <a:ext cx="3177848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878" y="4267200"/>
            <a:ext cx="3232727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58406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samoyed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63486"/>
            <a:ext cx="2857500" cy="282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3574" y="1763486"/>
            <a:ext cx="3071326" cy="2579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629" y="4343400"/>
            <a:ext cx="28575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68494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Siberian </a:t>
            </a:r>
            <a:r>
              <a:rPr lang="en-US" dirty="0" err="1" smtClean="0"/>
              <a:t>huskey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19441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752600"/>
            <a:ext cx="2857500" cy="255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4191000"/>
            <a:ext cx="3276600" cy="2042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07227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Standard schnauzer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149600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3794" y="1752600"/>
            <a:ext cx="3561106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9886" y="3810000"/>
            <a:ext cx="1895475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1099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Working group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Small animal 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55482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Toy group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Small animal 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8222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Cavalier King charles spaniel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429000" cy="2548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1458" y="1752600"/>
            <a:ext cx="3083442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962400"/>
            <a:ext cx="2857500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24513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chihuahua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314700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1109" y="1734457"/>
            <a:ext cx="3173791" cy="2380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3609" y="3926114"/>
            <a:ext cx="28575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8515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Italian greyhound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28575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771650"/>
            <a:ext cx="2857500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4500563"/>
            <a:ext cx="2857500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40847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maltese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4290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752600"/>
            <a:ext cx="2857500" cy="244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314" y="4038600"/>
            <a:ext cx="3149600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74668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Miniature pinscher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752600"/>
            <a:ext cx="2857500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752600"/>
            <a:ext cx="2257425" cy="3064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34581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papillon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28575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8093" y="1788886"/>
            <a:ext cx="2857500" cy="249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700" y="4284436"/>
            <a:ext cx="2857500" cy="23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62151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perkingese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759857"/>
            <a:ext cx="3104758" cy="2659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2645" y="1734457"/>
            <a:ext cx="3202255" cy="2380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4787" y="4114800"/>
            <a:ext cx="30480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53581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Pomeranian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752600"/>
            <a:ext cx="3314700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3543" y="1752600"/>
            <a:ext cx="3331357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199" y="3962400"/>
            <a:ext cx="3303815" cy="2202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70959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poodle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2667000" cy="2440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3638" y="1752600"/>
            <a:ext cx="3225062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4193059"/>
            <a:ext cx="2857500" cy="250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9285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Akita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27432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778000"/>
            <a:ext cx="3086100" cy="231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036" y="4097111"/>
            <a:ext cx="2857500" cy="232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96041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752600"/>
            <a:ext cx="3041459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6463" y="1738086"/>
            <a:ext cx="2828925" cy="273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8463" y="4114800"/>
            <a:ext cx="30480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32755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Shih </a:t>
            </a:r>
            <a:r>
              <a:rPr lang="en-US" dirty="0" err="1" smtClean="0"/>
              <a:t>tzu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249555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752600"/>
            <a:ext cx="2209800" cy="331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3533775"/>
            <a:ext cx="3067050" cy="306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26056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Silky terrier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76400"/>
            <a:ext cx="2390775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698171"/>
            <a:ext cx="2314575" cy="3058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991286"/>
            <a:ext cx="3124200" cy="2544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69023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Toy fox terrier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2857500" cy="242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741714"/>
            <a:ext cx="241935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4038600"/>
            <a:ext cx="2857500" cy="229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11843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Yorkshire terrier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3528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795" y="1752600"/>
            <a:ext cx="2965105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114800"/>
            <a:ext cx="2857500" cy="2390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54608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Hound group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Small animal 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9362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Afghan hound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752600"/>
            <a:ext cx="2857500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752600"/>
            <a:ext cx="2857500" cy="221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048000"/>
            <a:ext cx="2419350" cy="3439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829274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American foxhound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29" y="1752600"/>
            <a:ext cx="2857500" cy="2419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752600"/>
            <a:ext cx="2857500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129" y="3962400"/>
            <a:ext cx="2857500" cy="233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2555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Basenji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752600"/>
            <a:ext cx="3091721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8498" y="1752600"/>
            <a:ext cx="3156402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256314"/>
            <a:ext cx="2857500" cy="240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66418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Basset hound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28575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6100" y="1752600"/>
            <a:ext cx="30480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700" y="4038600"/>
            <a:ext cx="2971800" cy="2377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24971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Alaskan malamute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2857500" cy="284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133" y="1752600"/>
            <a:ext cx="3189767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554" y="3733800"/>
            <a:ext cx="241935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17939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beagle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752600"/>
            <a:ext cx="3149600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752600"/>
            <a:ext cx="2857500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124325"/>
            <a:ext cx="3202123" cy="212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76454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Black and tan coonhound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752600"/>
            <a:ext cx="3073613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900" y="1752600"/>
            <a:ext cx="30480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812" y="3844149"/>
            <a:ext cx="2146088" cy="2861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71795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bloodhound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9" y="1751692"/>
            <a:ext cx="3085365" cy="2591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4089" y="1751692"/>
            <a:ext cx="3150811" cy="2363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363" y="4118428"/>
            <a:ext cx="2971577" cy="2206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334050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dachshund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149600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1239" y="1752600"/>
            <a:ext cx="3163661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4038600"/>
            <a:ext cx="2505075" cy="262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10903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English foxhound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2857500" cy="2419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752600"/>
            <a:ext cx="2409825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785373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greyhound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2857500" cy="264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752600"/>
            <a:ext cx="2495550" cy="249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4215492"/>
            <a:ext cx="2743200" cy="2488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650623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whippet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2857500" cy="249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752600"/>
            <a:ext cx="2447925" cy="326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6471" y="3968750"/>
            <a:ext cx="2803071" cy="2635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4639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Bernese mountain dog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200400" cy="2613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752600"/>
            <a:ext cx="2524125" cy="336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7271" y="4366260"/>
            <a:ext cx="2857500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1750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boxer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76400"/>
            <a:ext cx="3149600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705429"/>
            <a:ext cx="2809875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6357" y="4038600"/>
            <a:ext cx="2857500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249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bullmastiff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2857500" cy="275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752600"/>
            <a:ext cx="3086100" cy="2304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3164" y="4056888"/>
            <a:ext cx="2857500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1132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Doberman pinscher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752600"/>
            <a:ext cx="3160369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752600"/>
            <a:ext cx="3162300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4124325"/>
            <a:ext cx="2828925" cy="224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2097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Giant schnauzer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752600"/>
            <a:ext cx="2971800" cy="222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6431" y="1724024"/>
            <a:ext cx="2988469" cy="2390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474" y="3657600"/>
            <a:ext cx="28575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18614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D997F19E3783443AE9879A08CA5DF4E" ma:contentTypeVersion="0" ma:contentTypeDescription="Create a new document." ma:contentTypeScope="" ma:versionID="0afbd953ae22f62acc98d17463e105a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a4e548a21ea6373ba8b0c7f7facc3bea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ED28B2E-5C76-4BF0-9836-4F515826131C}">
  <ds:schemaRefs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8E5A8AEB-1E54-4E7D-A8A3-9DACF99E8CE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A941993-7FE2-4EB6-A327-F857FD8D96D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209</TotalTime>
  <Words>96</Words>
  <Application>Microsoft Office PowerPoint</Application>
  <PresentationFormat>On-screen Show (4:3)</PresentationFormat>
  <Paragraphs>51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0" baseType="lpstr">
      <vt:lpstr>Arial</vt:lpstr>
      <vt:lpstr>Book Antiqua</vt:lpstr>
      <vt:lpstr>Century Gothic</vt:lpstr>
      <vt:lpstr>Apothecary</vt:lpstr>
      <vt:lpstr>Small Animal ID</vt:lpstr>
      <vt:lpstr>Working group</vt:lpstr>
      <vt:lpstr>Akita</vt:lpstr>
      <vt:lpstr>Alaskan malamute</vt:lpstr>
      <vt:lpstr>Bernese mountain dog</vt:lpstr>
      <vt:lpstr>boxer</vt:lpstr>
      <vt:lpstr>bullmastiff</vt:lpstr>
      <vt:lpstr>Doberman pinscher</vt:lpstr>
      <vt:lpstr>Giant schnauzer</vt:lpstr>
      <vt:lpstr>Great dane</vt:lpstr>
      <vt:lpstr>Great Pyrenees</vt:lpstr>
      <vt:lpstr>Mastiff</vt:lpstr>
      <vt:lpstr>Newfoundland</vt:lpstr>
      <vt:lpstr>Portuguese Water Dog</vt:lpstr>
      <vt:lpstr>Rottweiler</vt:lpstr>
      <vt:lpstr>Saint Bernard</vt:lpstr>
      <vt:lpstr>samoyed</vt:lpstr>
      <vt:lpstr>Siberian huskey</vt:lpstr>
      <vt:lpstr>Standard schnauzer</vt:lpstr>
      <vt:lpstr>Toy group</vt:lpstr>
      <vt:lpstr>Cavalier King charles spaniel</vt:lpstr>
      <vt:lpstr>chihuahua</vt:lpstr>
      <vt:lpstr>Italian greyhound</vt:lpstr>
      <vt:lpstr>maltese</vt:lpstr>
      <vt:lpstr>Miniature pinscher</vt:lpstr>
      <vt:lpstr>papillon</vt:lpstr>
      <vt:lpstr>perkingese</vt:lpstr>
      <vt:lpstr>Pomeranian</vt:lpstr>
      <vt:lpstr>poodle</vt:lpstr>
      <vt:lpstr>pug</vt:lpstr>
      <vt:lpstr>Shih tzu</vt:lpstr>
      <vt:lpstr>Silky terrier</vt:lpstr>
      <vt:lpstr>Toy fox terrier</vt:lpstr>
      <vt:lpstr>Yorkshire terrier</vt:lpstr>
      <vt:lpstr>Hound group</vt:lpstr>
      <vt:lpstr>Afghan hound</vt:lpstr>
      <vt:lpstr>American foxhound</vt:lpstr>
      <vt:lpstr>Basenji</vt:lpstr>
      <vt:lpstr>Basset hound</vt:lpstr>
      <vt:lpstr>beagle</vt:lpstr>
      <vt:lpstr>Black and tan coonhound</vt:lpstr>
      <vt:lpstr>bloodhound</vt:lpstr>
      <vt:lpstr>dachshund</vt:lpstr>
      <vt:lpstr>English foxhound</vt:lpstr>
      <vt:lpstr>greyhound</vt:lpstr>
      <vt:lpstr>whippet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Small Animal ID</dc:title>
  <dc:creator>White, Cameron</dc:creator>
  <cp:lastModifiedBy>White, Cameron</cp:lastModifiedBy>
  <cp:revision>27</cp:revision>
  <dcterms:created xsi:type="dcterms:W3CDTF">2006-08-16T00:00:00Z</dcterms:created>
  <dcterms:modified xsi:type="dcterms:W3CDTF">2015-10-08T14:57:10Z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0x010100FD997F19E3783443AE9879A08CA5DF4E</vt:lpwstr>
  </property>
</Properties>
</file>