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72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5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0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6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0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638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0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3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9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0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86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5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69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Equipment ID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Veterinary Science CDE Prep</a:t>
            </a:r>
          </a:p>
          <a:p>
            <a:r>
              <a:rPr lang="en-US" dirty="0" smtClean="0"/>
              <a:t>RCHS Ag 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2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Bandaging material - </a:t>
            </a:r>
            <a:r>
              <a:rPr lang="en-US" dirty="0" err="1" smtClean="0"/>
              <a:t>Elasticon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350" y="2314575"/>
            <a:ext cx="3333750" cy="3086100"/>
          </a:xfrm>
        </p:spPr>
      </p:pic>
    </p:spTree>
    <p:extLst>
      <p:ext uri="{BB962C8B-B14F-4D97-AF65-F5344CB8AC3E}">
        <p14:creationId xmlns:p14="http://schemas.microsoft.com/office/powerpoint/2010/main" val="2127503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Bandaging Material – roll gauze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82" y="1846263"/>
            <a:ext cx="4698885" cy="4022725"/>
          </a:xfrm>
        </p:spPr>
      </p:pic>
    </p:spTree>
    <p:extLst>
      <p:ext uri="{BB962C8B-B14F-4D97-AF65-F5344CB8AC3E}">
        <p14:creationId xmlns:p14="http://schemas.microsoft.com/office/powerpoint/2010/main" val="3245103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Bandaging Material – vet wrap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75" y="2271713"/>
            <a:ext cx="4762500" cy="3171825"/>
          </a:xfrm>
        </p:spPr>
      </p:pic>
    </p:spTree>
    <p:extLst>
      <p:ext uri="{BB962C8B-B14F-4D97-AF65-F5344CB8AC3E}">
        <p14:creationId xmlns:p14="http://schemas.microsoft.com/office/powerpoint/2010/main" val="3946462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Basket Muzzle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62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2997827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Betadine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981200"/>
            <a:ext cx="1555959" cy="40227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98" y="2268537"/>
            <a:ext cx="521970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52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Brush – Body (soft bristle)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62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3451448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Brush – Dandy (stiff bristle)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170" y="1846263"/>
            <a:ext cx="5374109" cy="4022725"/>
          </a:xfrm>
        </p:spPr>
      </p:pic>
    </p:spTree>
    <p:extLst>
      <p:ext uri="{BB962C8B-B14F-4D97-AF65-F5344CB8AC3E}">
        <p14:creationId xmlns:p14="http://schemas.microsoft.com/office/powerpoint/2010/main" val="1653576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Brush - Pin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0" y="1846263"/>
            <a:ext cx="6558790" cy="4022725"/>
          </a:xfrm>
        </p:spPr>
      </p:pic>
    </p:spTree>
    <p:extLst>
      <p:ext uri="{BB962C8B-B14F-4D97-AF65-F5344CB8AC3E}">
        <p14:creationId xmlns:p14="http://schemas.microsoft.com/office/powerpoint/2010/main" val="1077551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Bulb Syringe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048000"/>
            <a:ext cx="2085975" cy="1905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09800"/>
            <a:ext cx="357187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27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 Bag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860" y="1737361"/>
            <a:ext cx="3381375" cy="33813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2667000"/>
            <a:ext cx="23812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6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Ambubag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.proprofs.com/quiz-school/user_upload/ckeditor/AmbuBag%281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93023"/>
            <a:ext cx="4667250" cy="323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s3.mm.bing.net/th?id=I5057998985758398&amp;pid=1.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90800"/>
            <a:ext cx="285750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1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Carmalt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55" y="1846263"/>
            <a:ext cx="7205540" cy="4022725"/>
          </a:xfrm>
        </p:spPr>
      </p:pic>
    </p:spTree>
    <p:extLst>
      <p:ext uri="{BB962C8B-B14F-4D97-AF65-F5344CB8AC3E}">
        <p14:creationId xmlns:p14="http://schemas.microsoft.com/office/powerpoint/2010/main" val="2828049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Catch Pole (dog snare)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75" y="2262188"/>
            <a:ext cx="4762500" cy="3190875"/>
          </a:xfrm>
        </p:spPr>
      </p:pic>
    </p:spTree>
    <p:extLst>
      <p:ext uri="{BB962C8B-B14F-4D97-AF65-F5344CB8AC3E}">
        <p14:creationId xmlns:p14="http://schemas.microsoft.com/office/powerpoint/2010/main" val="1606632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Catheter - IV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625" y="1846263"/>
            <a:ext cx="4027199" cy="4022725"/>
          </a:xfrm>
        </p:spPr>
      </p:pic>
    </p:spTree>
    <p:extLst>
      <p:ext uri="{BB962C8B-B14F-4D97-AF65-F5344CB8AC3E}">
        <p14:creationId xmlns:p14="http://schemas.microsoft.com/office/powerpoint/2010/main" val="3580963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Catheter - butterfly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225" y="1857375"/>
            <a:ext cx="5334000" cy="4000500"/>
          </a:xfrm>
        </p:spPr>
      </p:pic>
    </p:spTree>
    <p:extLst>
      <p:ext uri="{BB962C8B-B14F-4D97-AF65-F5344CB8AC3E}">
        <p14:creationId xmlns:p14="http://schemas.microsoft.com/office/powerpoint/2010/main" val="3553404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Catheter - urine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75" y="2619375"/>
            <a:ext cx="3238500" cy="2476500"/>
          </a:xfrm>
        </p:spPr>
      </p:pic>
    </p:spTree>
    <p:extLst>
      <p:ext uri="{BB962C8B-B14F-4D97-AF65-F5344CB8AC3E}">
        <p14:creationId xmlns:p14="http://schemas.microsoft.com/office/powerpoint/2010/main" val="2147703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Centrifuge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185" y="1846263"/>
            <a:ext cx="3022080" cy="4022725"/>
          </a:xfrm>
        </p:spPr>
      </p:pic>
    </p:spTree>
    <p:extLst>
      <p:ext uri="{BB962C8B-B14F-4D97-AF65-F5344CB8AC3E}">
        <p14:creationId xmlns:p14="http://schemas.microsoft.com/office/powerpoint/2010/main" val="340158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Chain Twitch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737" y="1846263"/>
            <a:ext cx="3948975" cy="4022725"/>
          </a:xfrm>
        </p:spPr>
      </p:pic>
    </p:spTree>
    <p:extLst>
      <p:ext uri="{BB962C8B-B14F-4D97-AF65-F5344CB8AC3E}">
        <p14:creationId xmlns:p14="http://schemas.microsoft.com/office/powerpoint/2010/main" val="1568799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Indicator Strips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75" y="2047875"/>
            <a:ext cx="4762500" cy="3619500"/>
          </a:xfrm>
        </p:spPr>
      </p:pic>
    </p:spTree>
    <p:extLst>
      <p:ext uri="{BB962C8B-B14F-4D97-AF65-F5344CB8AC3E}">
        <p14:creationId xmlns:p14="http://schemas.microsoft.com/office/powerpoint/2010/main" val="3066314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Clipper Blades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9" y="1011982"/>
            <a:ext cx="85725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728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Clipper Comb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62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1652215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Anesthetic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image.slidesharecdn.com/anaesthesiamachine-110507125725-phpapp02/95/anaesthesia-machine-6-728.jpg?cb=130477327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28956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5/53/Maquet_Flow-I_anesthesia_machi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048" y="2038138"/>
            <a:ext cx="289560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084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Drapes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62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2235863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Cold Sterile Tray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408" y="1846263"/>
            <a:ext cx="5363633" cy="4022725"/>
          </a:xfrm>
        </p:spPr>
      </p:pic>
    </p:spTree>
    <p:extLst>
      <p:ext uri="{BB962C8B-B14F-4D97-AF65-F5344CB8AC3E}">
        <p14:creationId xmlns:p14="http://schemas.microsoft.com/office/powerpoint/2010/main" val="30176549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 - Curry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022" y="1846263"/>
            <a:ext cx="5028406" cy="4022725"/>
          </a:xfrm>
        </p:spPr>
      </p:pic>
    </p:spTree>
    <p:extLst>
      <p:ext uri="{BB962C8B-B14F-4D97-AF65-F5344CB8AC3E}">
        <p14:creationId xmlns:p14="http://schemas.microsoft.com/office/powerpoint/2010/main" val="1162540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 - Flea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475" y="2686050"/>
            <a:ext cx="2857500" cy="2343150"/>
          </a:xfrm>
        </p:spPr>
      </p:pic>
    </p:spTree>
    <p:extLst>
      <p:ext uri="{BB962C8B-B14F-4D97-AF65-F5344CB8AC3E}">
        <p14:creationId xmlns:p14="http://schemas.microsoft.com/office/powerpoint/2010/main" val="29065087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 - Scotch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819399"/>
            <a:ext cx="2286000" cy="17811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2" y="2514600"/>
            <a:ext cx="29432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717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Slips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525" y="3276600"/>
            <a:ext cx="2057400" cy="1162050"/>
          </a:xfrm>
        </p:spPr>
      </p:pic>
    </p:spTree>
    <p:extLst>
      <p:ext uri="{BB962C8B-B14F-4D97-AF65-F5344CB8AC3E}">
        <p14:creationId xmlns:p14="http://schemas.microsoft.com/office/powerpoint/2010/main" val="23411844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Dehorner - Barnes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225" y="1952625"/>
            <a:ext cx="3810000" cy="3810000"/>
          </a:xfrm>
        </p:spPr>
      </p:pic>
    </p:spTree>
    <p:extLst>
      <p:ext uri="{BB962C8B-B14F-4D97-AF65-F5344CB8AC3E}">
        <p14:creationId xmlns:p14="http://schemas.microsoft.com/office/powerpoint/2010/main" val="40723922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Dehorner - Electric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209800"/>
            <a:ext cx="3810000" cy="32480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43200"/>
            <a:ext cx="23812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Dehorner – Scoop or Tube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350" y="3219450"/>
            <a:ext cx="3333750" cy="1276350"/>
          </a:xfrm>
        </p:spPr>
      </p:pic>
    </p:spTree>
    <p:extLst>
      <p:ext uri="{BB962C8B-B14F-4D97-AF65-F5344CB8AC3E}">
        <p14:creationId xmlns:p14="http://schemas.microsoft.com/office/powerpoint/2010/main" val="1771350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Dental Floats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75" y="2428875"/>
            <a:ext cx="5829300" cy="2857500"/>
          </a:xfrm>
        </p:spPr>
      </p:pic>
    </p:spTree>
    <p:extLst>
      <p:ext uri="{BB962C8B-B14F-4D97-AF65-F5344CB8AC3E}">
        <p14:creationId xmlns:p14="http://schemas.microsoft.com/office/powerpoint/2010/main" val="190346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Animal Clippers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 descr="http://www.regalstagsaddlery.com/uploads/1/8/7/3/18731946/3934419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86000"/>
            <a:ext cx="28956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930" y="205740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512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Dental Retractor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416969"/>
            <a:ext cx="4960050" cy="320198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02" y="2066131"/>
            <a:ext cx="4068827" cy="390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629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Dental </a:t>
            </a:r>
            <a:r>
              <a:rPr lang="en-US" dirty="0" err="1" smtClean="0"/>
              <a:t>Scaler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http://i.ebayimg.com/00/s/NDQ5WDYxMQ==/z/vogAAMXQVT9Sz2Kk/$_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728701"/>
            <a:ext cx="2857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.hswstatic.com/gif/dental-scaler-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90626"/>
            <a:ext cx="28956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031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Autoclave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884" y="2209800"/>
            <a:ext cx="49339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08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Autoclave Tape Indicator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75" y="2281238"/>
            <a:ext cx="4762500" cy="3152775"/>
          </a:xfrm>
        </p:spPr>
      </p:pic>
    </p:spTree>
    <p:extLst>
      <p:ext uri="{BB962C8B-B14F-4D97-AF65-F5344CB8AC3E}">
        <p14:creationId xmlns:p14="http://schemas.microsoft.com/office/powerpoint/2010/main" val="4010536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Backhaus Towel Clamps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586" y="1846263"/>
            <a:ext cx="6385277" cy="4022725"/>
          </a:xfrm>
        </p:spPr>
      </p:pic>
    </p:spTree>
    <p:extLst>
      <p:ext uri="{BB962C8B-B14F-4D97-AF65-F5344CB8AC3E}">
        <p14:creationId xmlns:p14="http://schemas.microsoft.com/office/powerpoint/2010/main" val="3624778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Balling Gun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62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222939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Bands (castration or docking)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62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180857726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997F19E3783443AE9879A08CA5DF4E" ma:contentTypeVersion="0" ma:contentTypeDescription="Create a new document." ma:contentTypeScope="" ma:versionID="0afbd953ae22f62acc98d17463e105a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4e548a21ea6373ba8b0c7f7facc3be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64CBD5-343A-47A7-B887-99689FF47D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6444FC6-8A40-43EE-B067-A1F83BB1F126}">
  <ds:schemaRefs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29342BE-F0C7-4B88-9F42-6223A96240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</TotalTime>
  <Words>126</Words>
  <Application>Microsoft Office PowerPoint</Application>
  <PresentationFormat>On-screen Show (4:3)</PresentationFormat>
  <Paragraphs>44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Retrospect</vt:lpstr>
      <vt:lpstr>Equipment ID</vt:lpstr>
      <vt:lpstr>Ambubag</vt:lpstr>
      <vt:lpstr>Anesthetic Machines</vt:lpstr>
      <vt:lpstr>Animal Clippers</vt:lpstr>
      <vt:lpstr>Autoclave</vt:lpstr>
      <vt:lpstr>Autoclave Tape Indicator</vt:lpstr>
      <vt:lpstr>Backhaus Towel Clamps</vt:lpstr>
      <vt:lpstr>Balling Gun</vt:lpstr>
      <vt:lpstr>Bands (castration or docking)</vt:lpstr>
      <vt:lpstr>Bandaging material - Elasticon</vt:lpstr>
      <vt:lpstr>Bandaging Material – roll gauze</vt:lpstr>
      <vt:lpstr>Bandaging Material – vet wrap</vt:lpstr>
      <vt:lpstr>Basket Muzzle</vt:lpstr>
      <vt:lpstr>Betadine</vt:lpstr>
      <vt:lpstr>Brush – Body (soft bristle)</vt:lpstr>
      <vt:lpstr>Brush – Dandy (stiff bristle)</vt:lpstr>
      <vt:lpstr>Brush - Pin</vt:lpstr>
      <vt:lpstr>Bulb Syringe</vt:lpstr>
      <vt:lpstr>Cat Bag</vt:lpstr>
      <vt:lpstr>Carmalt</vt:lpstr>
      <vt:lpstr>Catch Pole (dog snare)</vt:lpstr>
      <vt:lpstr>Catheter - IV</vt:lpstr>
      <vt:lpstr>Catheter - butterfly</vt:lpstr>
      <vt:lpstr>Catheter - urine</vt:lpstr>
      <vt:lpstr>Centrifuge</vt:lpstr>
      <vt:lpstr>Chain Twitch</vt:lpstr>
      <vt:lpstr>Chemical Indicator Strips</vt:lpstr>
      <vt:lpstr>Clipper Blades</vt:lpstr>
      <vt:lpstr>Clipper Comb</vt:lpstr>
      <vt:lpstr>Surgical Drapes</vt:lpstr>
      <vt:lpstr>Cold Sterile Tray</vt:lpstr>
      <vt:lpstr>Comb - Curry</vt:lpstr>
      <vt:lpstr>Comb - Flea</vt:lpstr>
      <vt:lpstr>Comb - Scotch</vt:lpstr>
      <vt:lpstr>Cover Slips</vt:lpstr>
      <vt:lpstr>Dehorner - Barnes</vt:lpstr>
      <vt:lpstr>Dehorner - Electric</vt:lpstr>
      <vt:lpstr>Dehorner – Scoop or Tube</vt:lpstr>
      <vt:lpstr>Dental Floats</vt:lpstr>
      <vt:lpstr>Dental Retractor</vt:lpstr>
      <vt:lpstr>Dental Scaler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Animal ID</dc:title>
  <dc:creator>White, Cameron</dc:creator>
  <cp:lastModifiedBy>White, Cameron</cp:lastModifiedBy>
  <cp:revision>12</cp:revision>
  <dcterms:created xsi:type="dcterms:W3CDTF">2006-08-16T00:00:00Z</dcterms:created>
  <dcterms:modified xsi:type="dcterms:W3CDTF">2015-10-09T15:39:04Z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0x010100FD997F19E3783443AE9879A08CA5DF4E</vt:lpwstr>
  </property>
</Properties>
</file>