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60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5" r:id="rId24"/>
    <p:sldId id="286" r:id="rId25"/>
    <p:sldId id="288" r:id="rId26"/>
    <p:sldId id="291" r:id="rId27"/>
    <p:sldId id="292" r:id="rId28"/>
    <p:sldId id="294" r:id="rId29"/>
    <p:sldId id="29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5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0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6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0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638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0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3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9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0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86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5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69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Equipment ID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Veterinary Science </a:t>
            </a:r>
            <a:r>
              <a:rPr lang="en-US" dirty="0" smtClean="0"/>
              <a:t>Course</a:t>
            </a:r>
          </a:p>
          <a:p>
            <a:r>
              <a:rPr lang="en-US" dirty="0" smtClean="0"/>
              <a:t>Clinical &amp; Hospital Procedures Unit</a:t>
            </a:r>
            <a:endParaRPr lang="en-US" dirty="0" smtClean="0"/>
          </a:p>
          <a:p>
            <a:r>
              <a:rPr lang="en-US" dirty="0" smtClean="0"/>
              <a:t>RCHS Ag 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Basket Muzzle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62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299782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Betadine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981200"/>
            <a:ext cx="1555959" cy="40227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98" y="2268537"/>
            <a:ext cx="521970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5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Bulb Syringe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048000"/>
            <a:ext cx="2085975" cy="1905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09800"/>
            <a:ext cx="357187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2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 Bag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860" y="1737361"/>
            <a:ext cx="3381375" cy="33813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2667000"/>
            <a:ext cx="23812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6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Carmalt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55" y="1846263"/>
            <a:ext cx="7205540" cy="4022725"/>
          </a:xfrm>
        </p:spPr>
      </p:pic>
    </p:spTree>
    <p:extLst>
      <p:ext uri="{BB962C8B-B14F-4D97-AF65-F5344CB8AC3E}">
        <p14:creationId xmlns:p14="http://schemas.microsoft.com/office/powerpoint/2010/main" val="282804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Catch Pole (dog snare)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75" y="2262188"/>
            <a:ext cx="4762500" cy="3190875"/>
          </a:xfrm>
        </p:spPr>
      </p:pic>
    </p:spTree>
    <p:extLst>
      <p:ext uri="{BB962C8B-B14F-4D97-AF65-F5344CB8AC3E}">
        <p14:creationId xmlns:p14="http://schemas.microsoft.com/office/powerpoint/2010/main" val="160663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Catheter - IV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625" y="1846263"/>
            <a:ext cx="4027199" cy="4022725"/>
          </a:xfrm>
        </p:spPr>
      </p:pic>
    </p:spTree>
    <p:extLst>
      <p:ext uri="{BB962C8B-B14F-4D97-AF65-F5344CB8AC3E}">
        <p14:creationId xmlns:p14="http://schemas.microsoft.com/office/powerpoint/2010/main" val="358096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Catheter - butterfly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225" y="1857375"/>
            <a:ext cx="5334000" cy="4000500"/>
          </a:xfrm>
        </p:spPr>
      </p:pic>
    </p:spTree>
    <p:extLst>
      <p:ext uri="{BB962C8B-B14F-4D97-AF65-F5344CB8AC3E}">
        <p14:creationId xmlns:p14="http://schemas.microsoft.com/office/powerpoint/2010/main" val="355340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Catheter - urine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75" y="2619375"/>
            <a:ext cx="3238500" cy="2476500"/>
          </a:xfrm>
        </p:spPr>
      </p:pic>
    </p:spTree>
    <p:extLst>
      <p:ext uri="{BB962C8B-B14F-4D97-AF65-F5344CB8AC3E}">
        <p14:creationId xmlns:p14="http://schemas.microsoft.com/office/powerpoint/2010/main" val="214770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Centrifuge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185" y="1846263"/>
            <a:ext cx="3022080" cy="4022725"/>
          </a:xfrm>
        </p:spPr>
      </p:pic>
    </p:spTree>
    <p:extLst>
      <p:ext uri="{BB962C8B-B14F-4D97-AF65-F5344CB8AC3E}">
        <p14:creationId xmlns:p14="http://schemas.microsoft.com/office/powerpoint/2010/main" val="34015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Ambubag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.proprofs.com/quiz-school/user_upload/ckeditor/AmbuBag%281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93023"/>
            <a:ext cx="4667250" cy="323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s3.mm.bing.net/th?id=I5057998985758398&amp;pid=1.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90800"/>
            <a:ext cx="285750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1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Drapes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62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223586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Cold Sterile Tray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408" y="1846263"/>
            <a:ext cx="5363633" cy="4022725"/>
          </a:xfrm>
        </p:spPr>
      </p:pic>
    </p:spTree>
    <p:extLst>
      <p:ext uri="{BB962C8B-B14F-4D97-AF65-F5344CB8AC3E}">
        <p14:creationId xmlns:p14="http://schemas.microsoft.com/office/powerpoint/2010/main" val="301765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 - Flea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475" y="2686050"/>
            <a:ext cx="2857500" cy="2343150"/>
          </a:xfrm>
        </p:spPr>
      </p:pic>
    </p:spTree>
    <p:extLst>
      <p:ext uri="{BB962C8B-B14F-4D97-AF65-F5344CB8AC3E}">
        <p14:creationId xmlns:p14="http://schemas.microsoft.com/office/powerpoint/2010/main" val="290650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Dehorner - Barnes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225" y="1952625"/>
            <a:ext cx="3810000" cy="3810000"/>
          </a:xfrm>
        </p:spPr>
      </p:pic>
    </p:spTree>
    <p:extLst>
      <p:ext uri="{BB962C8B-B14F-4D97-AF65-F5344CB8AC3E}">
        <p14:creationId xmlns:p14="http://schemas.microsoft.com/office/powerpoint/2010/main" val="407239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Dehorner - Electric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209800"/>
            <a:ext cx="3810000" cy="32480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43200"/>
            <a:ext cx="23812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Dental Floats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75" y="2428875"/>
            <a:ext cx="5829300" cy="2857500"/>
          </a:xfrm>
        </p:spPr>
      </p:pic>
    </p:spTree>
    <p:extLst>
      <p:ext uri="{BB962C8B-B14F-4D97-AF65-F5344CB8AC3E}">
        <p14:creationId xmlns:p14="http://schemas.microsoft.com/office/powerpoint/2010/main" val="190346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Dental </a:t>
            </a:r>
            <a:r>
              <a:rPr lang="en-US" dirty="0" err="1" smtClean="0"/>
              <a:t>Scaler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http://i.ebayimg.com/00/s/NDQ5WDYxMQ==/z/vogAAMXQVT9Sz2Kk/$_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728701"/>
            <a:ext cx="2857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.hswstatic.com/gif/dental-scaler-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90626"/>
            <a:ext cx="28956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03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Anesthetic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image.slidesharecdn.com/anaesthesiamachine-110507125725-phpapp02/95/anaesthesia-machine-6-728.jpg?cb=130477327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3657598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5/53/Maquet_Flow-I_anesthesia_machi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048" y="2038138"/>
            <a:ext cx="289560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Autoclave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884" y="2209800"/>
            <a:ext cx="49339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0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Backhaus Towel Clamps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586" y="1846263"/>
            <a:ext cx="6385277" cy="4022725"/>
          </a:xfrm>
        </p:spPr>
      </p:pic>
    </p:spTree>
    <p:extLst>
      <p:ext uri="{BB962C8B-B14F-4D97-AF65-F5344CB8AC3E}">
        <p14:creationId xmlns:p14="http://schemas.microsoft.com/office/powerpoint/2010/main" val="362477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Bands (castration or docking)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62" y="1846263"/>
            <a:ext cx="4022725" cy="4022725"/>
          </a:xfrm>
        </p:spPr>
      </p:pic>
    </p:spTree>
    <p:extLst>
      <p:ext uri="{BB962C8B-B14F-4D97-AF65-F5344CB8AC3E}">
        <p14:creationId xmlns:p14="http://schemas.microsoft.com/office/powerpoint/2010/main" val="180857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Bandaging material - </a:t>
            </a:r>
            <a:r>
              <a:rPr lang="en-US" dirty="0" err="1" smtClean="0"/>
              <a:t>Elasticon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350" y="2314575"/>
            <a:ext cx="3333750" cy="3086100"/>
          </a:xfrm>
        </p:spPr>
      </p:pic>
    </p:spTree>
    <p:extLst>
      <p:ext uri="{BB962C8B-B14F-4D97-AF65-F5344CB8AC3E}">
        <p14:creationId xmlns:p14="http://schemas.microsoft.com/office/powerpoint/2010/main" val="212750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Bandaging Material – roll gauze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82" y="1846263"/>
            <a:ext cx="4698885" cy="4022725"/>
          </a:xfrm>
        </p:spPr>
      </p:pic>
    </p:spTree>
    <p:extLst>
      <p:ext uri="{BB962C8B-B14F-4D97-AF65-F5344CB8AC3E}">
        <p14:creationId xmlns:p14="http://schemas.microsoft.com/office/powerpoint/2010/main" val="324510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Bandaging Material – vet wrap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75" y="2271713"/>
            <a:ext cx="4762500" cy="3171825"/>
          </a:xfrm>
        </p:spPr>
      </p:pic>
    </p:spTree>
    <p:extLst>
      <p:ext uri="{BB962C8B-B14F-4D97-AF65-F5344CB8AC3E}">
        <p14:creationId xmlns:p14="http://schemas.microsoft.com/office/powerpoint/2010/main" val="394646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997F19E3783443AE9879A08CA5DF4E" ma:contentTypeVersion="0" ma:contentTypeDescription="Create a new document." ma:contentTypeScope="" ma:versionID="0afbd953ae22f62acc98d17463e105a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4e548a21ea6373ba8b0c7f7facc3be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444FC6-8A40-43EE-B067-A1F83BB1F126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664CBD5-343A-47A7-B887-99689FF47D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29342BE-F0C7-4B88-9F42-6223A96240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357</TotalTime>
  <Words>82</Words>
  <Application>Microsoft Office PowerPoint</Application>
  <PresentationFormat>On-screen Show (4:3)</PresentationFormat>
  <Paragraphs>29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Calibri</vt:lpstr>
      <vt:lpstr>Calibri Light</vt:lpstr>
      <vt:lpstr>Retrospect</vt:lpstr>
      <vt:lpstr>Equipment ID</vt:lpstr>
      <vt:lpstr>Ambubag</vt:lpstr>
      <vt:lpstr>Anesthetic Machines</vt:lpstr>
      <vt:lpstr>Autoclave</vt:lpstr>
      <vt:lpstr>Backhaus Towel Clamps</vt:lpstr>
      <vt:lpstr>Bands (castration or docking)</vt:lpstr>
      <vt:lpstr>Bandaging material - Elasticon</vt:lpstr>
      <vt:lpstr>Bandaging Material – roll gauze</vt:lpstr>
      <vt:lpstr>Bandaging Material – vet wrap</vt:lpstr>
      <vt:lpstr>Basket Muzzle</vt:lpstr>
      <vt:lpstr>Betadine</vt:lpstr>
      <vt:lpstr>Bulb Syringe</vt:lpstr>
      <vt:lpstr>Cat Bag</vt:lpstr>
      <vt:lpstr>Carmalt</vt:lpstr>
      <vt:lpstr>Catch Pole (dog snare)</vt:lpstr>
      <vt:lpstr>Catheter - IV</vt:lpstr>
      <vt:lpstr>Catheter - butterfly</vt:lpstr>
      <vt:lpstr>Catheter - urine</vt:lpstr>
      <vt:lpstr>Centrifuge</vt:lpstr>
      <vt:lpstr>Surgical Drapes</vt:lpstr>
      <vt:lpstr>Cold Sterile Tray</vt:lpstr>
      <vt:lpstr>Comb - Flea</vt:lpstr>
      <vt:lpstr>Dehorner - Barnes</vt:lpstr>
      <vt:lpstr>Dehorner - Electric</vt:lpstr>
      <vt:lpstr>Dental Floats</vt:lpstr>
      <vt:lpstr>Dental Scaler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Animal ID</dc:title>
  <dc:creator>White, Cameron</dc:creator>
  <cp:lastModifiedBy>White, Cameron</cp:lastModifiedBy>
  <cp:revision>15</cp:revision>
  <dcterms:created xsi:type="dcterms:W3CDTF">2006-08-16T00:00:00Z</dcterms:created>
  <dcterms:modified xsi:type="dcterms:W3CDTF">2015-10-23T16:32:38Z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0x010100FD997F19E3783443AE9879A08CA5DF4E</vt:lpwstr>
  </property>
</Properties>
</file>