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Veterinary Science CDE Prep</a:t>
            </a:r>
          </a:p>
          <a:p>
            <a:r>
              <a:rPr lang="en-US" dirty="0" smtClean="0"/>
              <a:t>RCHS Ag Ed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Large Animal Identification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407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brahma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3528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132" y="1752600"/>
            <a:ext cx="3367768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267200"/>
            <a:ext cx="3048000" cy="236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749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charolais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14500"/>
            <a:ext cx="400050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240" y="1736271"/>
            <a:ext cx="2589235" cy="2454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386" y="4114800"/>
            <a:ext cx="3790854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2842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hereford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434" y="1752600"/>
            <a:ext cx="3714466" cy="2488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600"/>
            <a:ext cx="3538425" cy="2488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635" y="4241292"/>
            <a:ext cx="3575115" cy="2311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9082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simmental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794" y="4114800"/>
            <a:ext cx="4584559" cy="2383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599"/>
            <a:ext cx="3508219" cy="2362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227" y="1752599"/>
            <a:ext cx="3525673" cy="2362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0261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shorthorn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52514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072" y="1730829"/>
            <a:ext cx="3381828" cy="2536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267200"/>
            <a:ext cx="23622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889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swine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Large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046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landrace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2766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25" y="1752600"/>
            <a:ext cx="368617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399" y="4210050"/>
            <a:ext cx="2982829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0912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berkshire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3147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485" y="1752600"/>
            <a:ext cx="297646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962400"/>
            <a:ext cx="35433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98552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Chester white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26746"/>
            <a:ext cx="3418378" cy="2083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37632"/>
            <a:ext cx="3124881" cy="2083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820886"/>
            <a:ext cx="342900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3899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duroc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600"/>
            <a:ext cx="3634239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52600"/>
            <a:ext cx="3200400" cy="2542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305739"/>
            <a:ext cx="3109462" cy="2332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9636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Dairy Cattle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Large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010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hampshire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124200" cy="2228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199" y="3981196"/>
            <a:ext cx="3456577" cy="2419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1" t="55196" r="31953"/>
          <a:stretch/>
        </p:blipFill>
        <p:spPr bwMode="auto">
          <a:xfrm>
            <a:off x="5181083" y="1763486"/>
            <a:ext cx="3505717" cy="2217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4608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yorkshire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20040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74371"/>
            <a:ext cx="3238500" cy="2385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162788"/>
            <a:ext cx="3503668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3343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horse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Large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9918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appaloosa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743200" cy="238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196" y="1752600"/>
            <a:ext cx="3181704" cy="238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486" y="4138878"/>
            <a:ext cx="28575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76099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arabian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373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025141" cy="242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752600"/>
            <a:ext cx="25146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341" y="4038600"/>
            <a:ext cx="276606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23442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belgian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857500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832" y="1752600"/>
            <a:ext cx="3352067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365" y="4076700"/>
            <a:ext cx="2517321" cy="2517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1027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clydesdale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590" y="1752600"/>
            <a:ext cx="2860209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090" y="4038600"/>
            <a:ext cx="3279310" cy="2459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20100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haflinger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600"/>
            <a:ext cx="3156857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050" y="1752600"/>
            <a:ext cx="309785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962400"/>
            <a:ext cx="38862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22654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187212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52600"/>
            <a:ext cx="28575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870" y="3962400"/>
            <a:ext cx="2759529" cy="2759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08116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morgan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848594" cy="2620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108" y="1752600"/>
            <a:ext cx="3067792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794" y="3699329"/>
            <a:ext cx="2362200" cy="2966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9575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Ayrshire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://www.bovin.qc.ca/bovins_files/images/races/laitieres/ayrshire_mo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4" y="1240308"/>
            <a:ext cx="4327377" cy="328015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ayrshire-canada.com/admin_2010/files/Image/ayrshire_canada/Ayrshire-canada-gran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353" y="1268443"/>
            <a:ext cx="3997380" cy="281512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upload.wikimedia.org/wikipedia/commons/a/a3/Ayrshire_co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086" y="3969287"/>
            <a:ext cx="4057650" cy="290278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8454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600"/>
            <a:ext cx="2993571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1752600"/>
            <a:ext cx="33528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267200"/>
            <a:ext cx="2476500" cy="2401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21034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Paso </a:t>
            </a:r>
            <a:r>
              <a:rPr lang="en-US" dirty="0" err="1" smtClean="0"/>
              <a:t>fino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048000" cy="218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938539"/>
            <a:ext cx="27241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315" y="1752600"/>
            <a:ext cx="2914585" cy="218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51655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percheron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12420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752600"/>
            <a:ext cx="2705100" cy="2569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106636"/>
            <a:ext cx="312420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34553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Quarter horse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600"/>
            <a:ext cx="337832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792" y="1741714"/>
            <a:ext cx="2871108" cy="2296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292" y="4038600"/>
            <a:ext cx="3175908" cy="2646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44586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saddlebred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067792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888" y="1752600"/>
            <a:ext cx="277177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114800"/>
            <a:ext cx="2909888" cy="2435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97556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standardbred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5433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858" y="1752600"/>
            <a:ext cx="3327042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114800"/>
            <a:ext cx="2972707" cy="2460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90411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Tennessee walking horse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www.horsechannel.com/images/horse-news-article-images/070109-2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9686"/>
            <a:ext cx="242887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america.aljazeera.com/content/dam/ajam/images/articles/tennessee_walking_horse2_1106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850" y="1848773"/>
            <a:ext cx="48577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6279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Thoroughbred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s://www.registry.jockeyclub.com/registryincludes/images/identify/iChestnut_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62112"/>
            <a:ext cx="333375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pinenookfarm.com/wp-content/uploads/2013/01/proud-lawman-thoroughbred-stallion-massachusett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669442"/>
            <a:ext cx="48577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2200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donkey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http://ep.yimg.com/ay/yhst-134322588545647/donkey-milk-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989" y="1905000"/>
            <a:ext cx="30289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0292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http://www.rockinomules.com/images/Tomahaw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464" y="19812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457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Brown </a:t>
            </a:r>
            <a:r>
              <a:rPr lang="en-US" dirty="0" err="1" smtClean="0"/>
              <a:t>swiss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599"/>
            <a:ext cx="3883890" cy="2563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752600"/>
            <a:ext cx="3314700" cy="2563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315967"/>
            <a:ext cx="3216729" cy="2412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7492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hinny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http://scouthandbook.info/hors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905000"/>
            <a:ext cx="559117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163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guernsey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600"/>
            <a:ext cx="3505201" cy="2500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336" y="1752600"/>
            <a:ext cx="3750564" cy="2500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252976"/>
            <a:ext cx="3347076" cy="237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6636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Holstein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276600" cy="232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321" y="1752600"/>
            <a:ext cx="3489579" cy="232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078986"/>
            <a:ext cx="3770259" cy="2626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7025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jersey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41714"/>
            <a:ext cx="3326756" cy="2373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408" y="1709057"/>
            <a:ext cx="2835341" cy="2405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114801"/>
            <a:ext cx="3095896" cy="228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9536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Beef cattle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Large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232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angus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971800" cy="243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218" y="1752600"/>
            <a:ext cx="3673682" cy="243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189476"/>
            <a:ext cx="3810000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0874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169</TotalTime>
  <Words>70</Words>
  <Application>Microsoft Office PowerPoint</Application>
  <PresentationFormat>On-screen Show (4:3)</PresentationFormat>
  <Paragraphs>46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Book Antiqua</vt:lpstr>
      <vt:lpstr>Century Gothic</vt:lpstr>
      <vt:lpstr>Apothecary</vt:lpstr>
      <vt:lpstr>Large Animal Identification</vt:lpstr>
      <vt:lpstr>Dairy Cattle</vt:lpstr>
      <vt:lpstr>Ayrshire</vt:lpstr>
      <vt:lpstr>Brown swiss</vt:lpstr>
      <vt:lpstr>guernsey</vt:lpstr>
      <vt:lpstr>Holstein</vt:lpstr>
      <vt:lpstr>jersey</vt:lpstr>
      <vt:lpstr>Beef cattle</vt:lpstr>
      <vt:lpstr>angus</vt:lpstr>
      <vt:lpstr>brahma</vt:lpstr>
      <vt:lpstr>charolais</vt:lpstr>
      <vt:lpstr>hereford</vt:lpstr>
      <vt:lpstr>simmental</vt:lpstr>
      <vt:lpstr>shorthorn</vt:lpstr>
      <vt:lpstr>swine</vt:lpstr>
      <vt:lpstr>American landrace</vt:lpstr>
      <vt:lpstr>berkshire</vt:lpstr>
      <vt:lpstr>Chester white</vt:lpstr>
      <vt:lpstr>duroc</vt:lpstr>
      <vt:lpstr>hampshire</vt:lpstr>
      <vt:lpstr>yorkshire</vt:lpstr>
      <vt:lpstr>horse</vt:lpstr>
      <vt:lpstr>appaloosa</vt:lpstr>
      <vt:lpstr>arabian</vt:lpstr>
      <vt:lpstr>belgian</vt:lpstr>
      <vt:lpstr>clydesdale</vt:lpstr>
      <vt:lpstr>haflinger</vt:lpstr>
      <vt:lpstr>miniature</vt:lpstr>
      <vt:lpstr>morgan</vt:lpstr>
      <vt:lpstr>paint</vt:lpstr>
      <vt:lpstr>Paso fino</vt:lpstr>
      <vt:lpstr>percheron</vt:lpstr>
      <vt:lpstr>Quarter horse</vt:lpstr>
      <vt:lpstr>saddlebred</vt:lpstr>
      <vt:lpstr>standardbred</vt:lpstr>
      <vt:lpstr>Tennessee walking horse</vt:lpstr>
      <vt:lpstr>Thoroughbred</vt:lpstr>
      <vt:lpstr>donkey</vt:lpstr>
      <vt:lpstr>mule</vt:lpstr>
      <vt:lpstr>hinny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Large Animal Identification</dc:title>
  <dc:creator>White, Cameron</dc:creator>
  <cp:lastModifiedBy>White, Cameron</cp:lastModifiedBy>
  <cp:revision>18</cp:revision>
  <dcterms:created xsi:type="dcterms:W3CDTF">2006-08-16T00:00:00Z</dcterms:created>
  <dcterms:modified xsi:type="dcterms:W3CDTF">2015-10-08T18:55:49Z</dcterms:modified>
</cp:coreProperties>
</file>