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5" r:id="rId22"/>
    <p:sldId id="31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Large Animal Identification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4072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toggenburg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438400" cy="2413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49" y="1752599"/>
            <a:ext cx="3139251" cy="2413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4166492"/>
            <a:ext cx="3429000" cy="2526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4732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sheep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287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angora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3340458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38" y="4124325"/>
            <a:ext cx="243916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2490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452813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7539" y="1752600"/>
            <a:ext cx="3707969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99" y="3962400"/>
            <a:ext cx="3181262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89033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columbia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889" y="1752600"/>
            <a:ext cx="3066911" cy="2288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041166"/>
            <a:ext cx="2716125" cy="2359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4512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dorset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5908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362" y="1752600"/>
            <a:ext cx="3321538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343400"/>
            <a:ext cx="28575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1442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hampshire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43659" r="17714"/>
          <a:stretch/>
        </p:blipFill>
        <p:spPr bwMode="auto">
          <a:xfrm>
            <a:off x="457200" y="1752600"/>
            <a:ext cx="2628900" cy="2370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752600"/>
            <a:ext cx="2781300" cy="278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6100" y="4049057"/>
            <a:ext cx="2857500" cy="2486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96291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jacob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8" y="1752600"/>
            <a:ext cx="2828925" cy="269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873" y="4191000"/>
            <a:ext cx="35433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598" y="1752599"/>
            <a:ext cx="3251201" cy="2438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05194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merino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669" y="1752600"/>
            <a:ext cx="3446231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38600"/>
            <a:ext cx="2857500" cy="241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44883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Montendale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3622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3725" y="1752600"/>
            <a:ext cx="2960225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629" y="4114800"/>
            <a:ext cx="2986096" cy="2249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74800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Large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508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rambouillet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1"/>
            <a:ext cx="2743200" cy="249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992" y="1730829"/>
            <a:ext cx="3147604" cy="251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8642" y="4248912"/>
            <a:ext cx="3611330" cy="245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6262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southdown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2004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237" y="1730828"/>
            <a:ext cx="3169663" cy="2155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3886198"/>
            <a:ext cx="3208284" cy="2819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499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suffolk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971800" cy="230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436" y="1752600"/>
            <a:ext cx="3077464" cy="2308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60698"/>
            <a:ext cx="3424936" cy="25687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690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alpine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752600"/>
            <a:ext cx="3233057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332" y="1752600"/>
            <a:ext cx="2924468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267200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837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nubian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028" y="1752600"/>
            <a:ext cx="3911872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999" y="4191000"/>
            <a:ext cx="32512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9157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boer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36" t="52140" r="12286"/>
          <a:stretch/>
        </p:blipFill>
        <p:spPr bwMode="auto">
          <a:xfrm>
            <a:off x="2830287" y="4453114"/>
            <a:ext cx="3531513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914" y="1752600"/>
            <a:ext cx="2383512" cy="272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1877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lamancha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590800" cy="245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5725" y="1752600"/>
            <a:ext cx="3699175" cy="245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206386"/>
            <a:ext cx="2857500" cy="2524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372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oberhasli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346" y="1752600"/>
            <a:ext cx="2997654" cy="2316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252" y="1741714"/>
            <a:ext cx="2872174" cy="2327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68969"/>
            <a:ext cx="3745072" cy="248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88719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pygmy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8542" y="1741714"/>
            <a:ext cx="2966358" cy="2373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25686"/>
            <a:ext cx="3388969" cy="2451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0395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saanen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1"/>
            <a:ext cx="2590800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67" y="1752601"/>
            <a:ext cx="3598333" cy="237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127501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09754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147</TotalTime>
  <Words>37</Words>
  <Application>Microsoft Office PowerPoint</Application>
  <PresentationFormat>On-screen Show (4:3)</PresentationFormat>
  <Paragraphs>26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Book Antiqua</vt:lpstr>
      <vt:lpstr>Century Gothic</vt:lpstr>
      <vt:lpstr>Apothecary</vt:lpstr>
      <vt:lpstr>Large Animal Identification</vt:lpstr>
      <vt:lpstr>goat</vt:lpstr>
      <vt:lpstr>alpine</vt:lpstr>
      <vt:lpstr>nubian</vt:lpstr>
      <vt:lpstr>boer</vt:lpstr>
      <vt:lpstr>lamancha</vt:lpstr>
      <vt:lpstr>oberhasli</vt:lpstr>
      <vt:lpstr>pygmy</vt:lpstr>
      <vt:lpstr>saanen</vt:lpstr>
      <vt:lpstr>toggenburg</vt:lpstr>
      <vt:lpstr>sheep</vt:lpstr>
      <vt:lpstr>angora</vt:lpstr>
      <vt:lpstr>cheviot</vt:lpstr>
      <vt:lpstr>columbia</vt:lpstr>
      <vt:lpstr>dorset</vt:lpstr>
      <vt:lpstr>hampshire</vt:lpstr>
      <vt:lpstr>jacob</vt:lpstr>
      <vt:lpstr>merino</vt:lpstr>
      <vt:lpstr>Montendale</vt:lpstr>
      <vt:lpstr>rambouillet</vt:lpstr>
      <vt:lpstr>southdown</vt:lpstr>
      <vt:lpstr>suffolk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Large Animal Identification</dc:title>
  <dc:creator>White, Cameron</dc:creator>
  <cp:lastModifiedBy>White, Cameron</cp:lastModifiedBy>
  <cp:revision>18</cp:revision>
  <dcterms:created xsi:type="dcterms:W3CDTF">2006-08-16T00:00:00Z</dcterms:created>
  <dcterms:modified xsi:type="dcterms:W3CDTF">2015-10-09T14:40:34Z</dcterms:modified>
</cp:coreProperties>
</file>