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6"/>
  </p:notesMasterIdLst>
  <p:sldIdLst>
    <p:sldId id="256" r:id="rId2"/>
    <p:sldId id="262" r:id="rId3"/>
    <p:sldId id="259" r:id="rId4"/>
    <p:sldId id="261" r:id="rId5"/>
    <p:sldId id="260" r:id="rId6"/>
    <p:sldId id="263" r:id="rId7"/>
    <p:sldId id="276" r:id="rId8"/>
    <p:sldId id="277" r:id="rId9"/>
    <p:sldId id="278" r:id="rId10"/>
    <p:sldId id="279" r:id="rId11"/>
    <p:sldId id="280" r:id="rId12"/>
    <p:sldId id="281" r:id="rId13"/>
    <p:sldId id="264" r:id="rId14"/>
    <p:sldId id="265" r:id="rId15"/>
    <p:sldId id="282" r:id="rId16"/>
    <p:sldId id="283" r:id="rId17"/>
    <p:sldId id="284" r:id="rId18"/>
    <p:sldId id="285" r:id="rId19"/>
    <p:sldId id="286" r:id="rId20"/>
    <p:sldId id="287" r:id="rId21"/>
    <p:sldId id="288" r:id="rId22"/>
    <p:sldId id="289" r:id="rId23"/>
    <p:sldId id="290" r:id="rId24"/>
    <p:sldId id="291"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29BE36-0045-AC42-887E-317C176800E9}" type="datetimeFigureOut">
              <a:rPr lang="en-US" smtClean="0"/>
              <a:t>10/13/2015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EF67AB-1840-8C4E-A364-1FFBC1BE8A2C}" type="slidenum">
              <a:rPr lang="en-US" smtClean="0"/>
              <a:t>‹#›</a:t>
            </a:fld>
            <a:endParaRPr lang="en-US"/>
          </a:p>
        </p:txBody>
      </p:sp>
    </p:spTree>
    <p:extLst>
      <p:ext uri="{BB962C8B-B14F-4D97-AF65-F5344CB8AC3E}">
        <p14:creationId xmlns:p14="http://schemas.microsoft.com/office/powerpoint/2010/main" val="37918753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2B47E2C-F92A-1844-893B-11BAB85B3C65}" type="datetimeFigureOut">
              <a:rPr lang="en-US" smtClean="0"/>
              <a:t>10/13/2015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7E6EA9-EB39-B24C-AC5B-77E6A254631A}" type="slidenum">
              <a:rPr lang="en-US" smtClean="0"/>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B47E2C-F92A-1844-893B-11BAB85B3C65}" type="datetimeFigureOut">
              <a:rPr lang="en-US" smtClean="0"/>
              <a:t>10/13/2015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7E6EA9-EB39-B24C-AC5B-77E6A254631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2B47E2C-F92A-1844-893B-11BAB85B3C65}" type="datetimeFigureOut">
              <a:rPr lang="en-US" smtClean="0"/>
              <a:t>10/13/2015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7E6EA9-EB39-B24C-AC5B-77E6A254631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B47E2C-F92A-1844-893B-11BAB85B3C65}" type="datetimeFigureOut">
              <a:rPr lang="en-US" smtClean="0"/>
              <a:t>10/13/2015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7E6EA9-EB39-B24C-AC5B-77E6A254631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B47E2C-F92A-1844-893B-11BAB85B3C65}" type="datetimeFigureOut">
              <a:rPr lang="en-US" smtClean="0"/>
              <a:t>10/13/2015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7E6EA9-EB39-B24C-AC5B-77E6A254631A}"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2B47E2C-F92A-1844-893B-11BAB85B3C65}" type="datetimeFigureOut">
              <a:rPr lang="en-US" smtClean="0"/>
              <a:t>10/13/2015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7E6EA9-EB39-B24C-AC5B-77E6A254631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2B47E2C-F92A-1844-893B-11BAB85B3C65}" type="datetimeFigureOut">
              <a:rPr lang="en-US" smtClean="0"/>
              <a:t>10/13/2015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7E6EA9-EB39-B24C-AC5B-77E6A254631A}"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2B47E2C-F92A-1844-893B-11BAB85B3C65}" type="datetimeFigureOut">
              <a:rPr lang="en-US" smtClean="0"/>
              <a:t>10/13/2015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C7E6EA9-EB39-B24C-AC5B-77E6A254631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B47E2C-F92A-1844-893B-11BAB85B3C65}" type="datetimeFigureOut">
              <a:rPr lang="en-US" smtClean="0"/>
              <a:t>10/13/2015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C7E6EA9-EB39-B24C-AC5B-77E6A254631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B47E2C-F92A-1844-893B-11BAB85B3C65}" type="datetimeFigureOut">
              <a:rPr lang="en-US" smtClean="0"/>
              <a:t>10/13/2015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7E6EA9-EB39-B24C-AC5B-77E6A254631A}"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B47E2C-F92A-1844-893B-11BAB85B3C65}" type="datetimeFigureOut">
              <a:rPr lang="en-US" smtClean="0"/>
              <a:t>10/13/2015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7E6EA9-EB39-B24C-AC5B-77E6A254631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A2B47E2C-F92A-1844-893B-11BAB85B3C65}" type="datetimeFigureOut">
              <a:rPr lang="en-US" smtClean="0"/>
              <a:t>10/13/2015</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1C7E6EA9-EB39-B24C-AC5B-77E6A254631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hyperlink" Target="http://www.theaet.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94680"/>
            <a:ext cx="7848600" cy="1927225"/>
          </a:xfrm>
        </p:spPr>
        <p:txBody>
          <a:bodyPr>
            <a:noAutofit/>
          </a:bodyPr>
          <a:lstStyle/>
          <a:p>
            <a:r>
              <a:rPr lang="en-US" sz="3600" dirty="0" smtClean="0"/>
              <a:t>Kentucky Agricultural Education</a:t>
            </a:r>
            <a:br>
              <a:rPr lang="en-US" sz="3600" dirty="0" smtClean="0"/>
            </a:br>
            <a:r>
              <a:rPr lang="en-US" sz="3600" dirty="0" smtClean="0"/>
              <a:t>Record Keeping</a:t>
            </a:r>
            <a:br>
              <a:rPr lang="en-US" sz="3600" dirty="0" smtClean="0"/>
            </a:br>
            <a:r>
              <a:rPr lang="en-US" sz="3600" dirty="0" smtClean="0"/>
              <a:t>Instructions &amp; Examples</a:t>
            </a:r>
            <a:endParaRPr lang="en-US" sz="3600" dirty="0"/>
          </a:p>
        </p:txBody>
      </p:sp>
      <p:sp>
        <p:nvSpPr>
          <p:cNvPr id="3" name="Subtitle 2"/>
          <p:cNvSpPr>
            <a:spLocks noGrp="1"/>
          </p:cNvSpPr>
          <p:nvPr>
            <p:ph type="subTitle" idx="1"/>
          </p:nvPr>
        </p:nvSpPr>
        <p:spPr>
          <a:xfrm>
            <a:off x="685800" y="3937324"/>
            <a:ext cx="6400800" cy="1752600"/>
          </a:xfrm>
        </p:spPr>
        <p:txBody>
          <a:bodyPr>
            <a:normAutofit/>
          </a:bodyPr>
          <a:lstStyle/>
          <a:p>
            <a:r>
              <a:rPr lang="en-US" dirty="0" smtClean="0"/>
              <a:t>This Presentation provides background on record keeping and guides you through profile set-up on the AET.</a:t>
            </a:r>
            <a:endParaRPr lang="en-US" dirty="0"/>
          </a:p>
        </p:txBody>
      </p:sp>
    </p:spTree>
    <p:extLst>
      <p:ext uri="{BB962C8B-B14F-4D97-AF65-F5344CB8AC3E}">
        <p14:creationId xmlns:p14="http://schemas.microsoft.com/office/powerpoint/2010/main" val="15301290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If you wish, you can change the password for your account, just be sure to make it something easy to remember!</a:t>
            </a:r>
            <a:endParaRPr lang="en-US" sz="2400" dirty="0"/>
          </a:p>
        </p:txBody>
      </p:sp>
      <p:pic>
        <p:nvPicPr>
          <p:cNvPr id="4" name="Content Placeholder 3" descr="Screen Shot 2015-05-18 at 10.18.47 AM.png"/>
          <p:cNvPicPr>
            <a:picLocks noGrp="1" noChangeAspect="1"/>
          </p:cNvPicPr>
          <p:nvPr>
            <p:ph idx="1"/>
          </p:nvPr>
        </p:nvPicPr>
        <p:blipFill rotWithShape="1">
          <a:blip r:embed="rId2">
            <a:extLst>
              <a:ext uri="{28A0092B-C50C-407E-A947-70E740481C1C}">
                <a14:useLocalDpi xmlns:a14="http://schemas.microsoft.com/office/drawing/2010/main" val="0"/>
              </a:ext>
            </a:extLst>
          </a:blip>
          <a:srcRect l="12191" t="3904" r="12191" b="416"/>
          <a:stretch/>
        </p:blipFill>
        <p:spPr>
          <a:xfrm>
            <a:off x="1344084" y="1619250"/>
            <a:ext cx="6223000" cy="4921250"/>
          </a:xfrm>
        </p:spPr>
      </p:pic>
      <p:sp>
        <p:nvSpPr>
          <p:cNvPr id="5" name="Left Arrow 4"/>
          <p:cNvSpPr/>
          <p:nvPr/>
        </p:nvSpPr>
        <p:spPr>
          <a:xfrm>
            <a:off x="6879167" y="2889250"/>
            <a:ext cx="889000" cy="46037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51467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Next, fill in your Demographic Information</a:t>
            </a:r>
            <a:endParaRPr lang="en-US" sz="2800" dirty="0"/>
          </a:p>
        </p:txBody>
      </p:sp>
      <p:pic>
        <p:nvPicPr>
          <p:cNvPr id="4" name="Content Placeholder 3" descr="Screen Shot 2015-05-18 at 10.18.47 AM.png"/>
          <p:cNvPicPr>
            <a:picLocks noGrp="1" noChangeAspect="1"/>
          </p:cNvPicPr>
          <p:nvPr>
            <p:ph idx="1"/>
          </p:nvPr>
        </p:nvPicPr>
        <p:blipFill rotWithShape="1">
          <a:blip r:embed="rId2">
            <a:extLst>
              <a:ext uri="{28A0092B-C50C-407E-A947-70E740481C1C}">
                <a14:useLocalDpi xmlns:a14="http://schemas.microsoft.com/office/drawing/2010/main" val="0"/>
              </a:ext>
            </a:extLst>
          </a:blip>
          <a:srcRect l="12191" t="3904" r="12191" b="416"/>
          <a:stretch/>
        </p:blipFill>
        <p:spPr>
          <a:xfrm>
            <a:off x="1344084" y="1619250"/>
            <a:ext cx="6223000" cy="4921250"/>
          </a:xfrm>
        </p:spPr>
      </p:pic>
      <p:sp>
        <p:nvSpPr>
          <p:cNvPr id="5" name="Left Arrow 4"/>
          <p:cNvSpPr/>
          <p:nvPr/>
        </p:nvSpPr>
        <p:spPr>
          <a:xfrm>
            <a:off x="6879167" y="3619500"/>
            <a:ext cx="1397000" cy="724957"/>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16924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Followed by your contact information.  Please make sure all information is accurate, then return to “Profile”.</a:t>
            </a:r>
            <a:endParaRPr lang="en-US" sz="2800" dirty="0"/>
          </a:p>
        </p:txBody>
      </p:sp>
      <p:pic>
        <p:nvPicPr>
          <p:cNvPr id="4" name="Content Placeholder 3" descr="Screen Shot 2015-05-18 at 10.18.47 AM.png"/>
          <p:cNvPicPr>
            <a:picLocks noGrp="1" noChangeAspect="1"/>
          </p:cNvPicPr>
          <p:nvPr>
            <p:ph idx="1"/>
          </p:nvPr>
        </p:nvPicPr>
        <p:blipFill rotWithShape="1">
          <a:blip r:embed="rId2">
            <a:extLst>
              <a:ext uri="{28A0092B-C50C-407E-A947-70E740481C1C}">
                <a14:useLocalDpi xmlns:a14="http://schemas.microsoft.com/office/drawing/2010/main" val="0"/>
              </a:ext>
            </a:extLst>
          </a:blip>
          <a:srcRect l="12191" t="3904" r="12191" b="416"/>
          <a:stretch/>
        </p:blipFill>
        <p:spPr>
          <a:xfrm>
            <a:off x="1344084" y="1619250"/>
            <a:ext cx="6223000" cy="4921250"/>
          </a:xfrm>
        </p:spPr>
      </p:pic>
      <p:sp>
        <p:nvSpPr>
          <p:cNvPr id="5" name="Left Arrow 4"/>
          <p:cNvSpPr/>
          <p:nvPr/>
        </p:nvSpPr>
        <p:spPr>
          <a:xfrm>
            <a:off x="6974417" y="4815417"/>
            <a:ext cx="1397000" cy="724957"/>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20879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t>Next, click on </a:t>
            </a:r>
            <a:br>
              <a:rPr lang="en-US" sz="3200" dirty="0" smtClean="0"/>
            </a:br>
            <a:r>
              <a:rPr lang="en-US" sz="3200" dirty="0" smtClean="0"/>
              <a:t>“Record your school Ag. Class Schedule”</a:t>
            </a:r>
            <a:endParaRPr lang="en-US" sz="3200" dirty="0"/>
          </a:p>
        </p:txBody>
      </p:sp>
      <p:sp>
        <p:nvSpPr>
          <p:cNvPr id="3" name="Content Placeholder 2"/>
          <p:cNvSpPr>
            <a:spLocks noGrp="1"/>
          </p:cNvSpPr>
          <p:nvPr>
            <p:ph idx="1"/>
          </p:nvPr>
        </p:nvSpPr>
        <p:spPr/>
        <p:txBody>
          <a:bodyPr/>
          <a:lstStyle/>
          <a:p>
            <a:endParaRPr lang="en-US" dirty="0"/>
          </a:p>
        </p:txBody>
      </p:sp>
      <p:pic>
        <p:nvPicPr>
          <p:cNvPr id="4" name="Picture 3" descr="Screen Shot 2015-05-18 at 9.18.58 AM.png"/>
          <p:cNvPicPr>
            <a:picLocks noChangeAspect="1"/>
          </p:cNvPicPr>
          <p:nvPr/>
        </p:nvPicPr>
        <p:blipFill rotWithShape="1">
          <a:blip r:embed="rId2">
            <a:extLst>
              <a:ext uri="{28A0092B-C50C-407E-A947-70E740481C1C}">
                <a14:useLocalDpi xmlns:a14="http://schemas.microsoft.com/office/drawing/2010/main" val="0"/>
              </a:ext>
            </a:extLst>
          </a:blip>
          <a:srcRect l="11690" t="5239" r="11806" b="32398"/>
          <a:stretch/>
        </p:blipFill>
        <p:spPr>
          <a:xfrm>
            <a:off x="-17043" y="1714500"/>
            <a:ext cx="9161043" cy="4667250"/>
          </a:xfrm>
          <a:prstGeom prst="rect">
            <a:avLst/>
          </a:prstGeom>
        </p:spPr>
      </p:pic>
      <p:sp>
        <p:nvSpPr>
          <p:cNvPr id="5" name="Left Arrow 4"/>
          <p:cNvSpPr/>
          <p:nvPr/>
        </p:nvSpPr>
        <p:spPr>
          <a:xfrm>
            <a:off x="4201584" y="4243917"/>
            <a:ext cx="836083" cy="433916"/>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0266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t>Click “Add” next to the class(</a:t>
            </a:r>
            <a:r>
              <a:rPr lang="en-US" sz="3200" dirty="0" err="1" smtClean="0"/>
              <a:t>es</a:t>
            </a:r>
            <a:r>
              <a:rPr lang="en-US" sz="3200" dirty="0" smtClean="0"/>
              <a:t>) in which you are enrolled. Then return to your profile.</a:t>
            </a:r>
            <a:endParaRPr lang="en-US" sz="3200" dirty="0"/>
          </a:p>
        </p:txBody>
      </p:sp>
      <p:pic>
        <p:nvPicPr>
          <p:cNvPr id="4" name="Content Placeholder 3" descr="Screen Shot 2015-05-18 at 9.19.56 AM.png"/>
          <p:cNvPicPr>
            <a:picLocks noGrp="1" noChangeAspect="1"/>
          </p:cNvPicPr>
          <p:nvPr>
            <p:ph idx="1"/>
          </p:nvPr>
        </p:nvPicPr>
        <p:blipFill rotWithShape="1">
          <a:blip r:embed="rId2">
            <a:extLst>
              <a:ext uri="{28A0092B-C50C-407E-A947-70E740481C1C}">
                <a14:useLocalDpi xmlns:a14="http://schemas.microsoft.com/office/drawing/2010/main" val="0"/>
              </a:ext>
            </a:extLst>
          </a:blip>
          <a:srcRect t="2593" b="2593"/>
          <a:stretch/>
        </p:blipFill>
        <p:spPr/>
      </p:pic>
      <p:sp>
        <p:nvSpPr>
          <p:cNvPr id="5" name="Right Arrow 4"/>
          <p:cNvSpPr/>
          <p:nvPr/>
        </p:nvSpPr>
        <p:spPr>
          <a:xfrm>
            <a:off x="5873750" y="3046086"/>
            <a:ext cx="920750" cy="5715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10837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Autofit/>
          </a:bodyPr>
          <a:lstStyle/>
          <a:p>
            <a:r>
              <a:rPr lang="en-US" sz="3600" dirty="0" smtClean="0"/>
              <a:t>The following slides are only for FFA members who are officers or who are members of a committee.</a:t>
            </a:r>
            <a:endParaRPr lang="en-US" sz="3600" dirty="0"/>
          </a:p>
        </p:txBody>
      </p:sp>
    </p:spTree>
    <p:extLst>
      <p:ext uri="{BB962C8B-B14F-4D97-AF65-F5344CB8AC3E}">
        <p14:creationId xmlns:p14="http://schemas.microsoft.com/office/powerpoint/2010/main" val="36836576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Next, Click on “Enter your FFA Office”.</a:t>
            </a:r>
            <a:endParaRPr lang="en-US" dirty="0"/>
          </a:p>
        </p:txBody>
      </p:sp>
      <p:sp>
        <p:nvSpPr>
          <p:cNvPr id="3" name="Content Placeholder 2"/>
          <p:cNvSpPr>
            <a:spLocks noGrp="1"/>
          </p:cNvSpPr>
          <p:nvPr>
            <p:ph idx="1"/>
          </p:nvPr>
        </p:nvSpPr>
        <p:spPr/>
        <p:txBody>
          <a:bodyPr/>
          <a:lstStyle/>
          <a:p>
            <a:endParaRPr lang="en-US"/>
          </a:p>
        </p:txBody>
      </p:sp>
      <p:pic>
        <p:nvPicPr>
          <p:cNvPr id="6" name="Picture 5" descr="Screen Shot 2015-05-18 at 9.18.58 AM.png"/>
          <p:cNvPicPr>
            <a:picLocks noChangeAspect="1"/>
          </p:cNvPicPr>
          <p:nvPr/>
        </p:nvPicPr>
        <p:blipFill rotWithShape="1">
          <a:blip r:embed="rId2">
            <a:extLst>
              <a:ext uri="{28A0092B-C50C-407E-A947-70E740481C1C}">
                <a14:useLocalDpi xmlns:a14="http://schemas.microsoft.com/office/drawing/2010/main" val="0"/>
              </a:ext>
            </a:extLst>
          </a:blip>
          <a:srcRect l="11690" t="5239" r="11806" b="32398"/>
          <a:stretch/>
        </p:blipFill>
        <p:spPr>
          <a:xfrm>
            <a:off x="-17043" y="1714500"/>
            <a:ext cx="9161043" cy="4667250"/>
          </a:xfrm>
          <a:prstGeom prst="rect">
            <a:avLst/>
          </a:prstGeom>
        </p:spPr>
      </p:pic>
      <p:sp>
        <p:nvSpPr>
          <p:cNvPr id="7" name="Left Arrow 6"/>
          <p:cNvSpPr/>
          <p:nvPr/>
        </p:nvSpPr>
        <p:spPr>
          <a:xfrm>
            <a:off x="6053667" y="4233334"/>
            <a:ext cx="762000" cy="47625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47850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Click on “Add New Office” and enter the appropriate information. Then return to the profile page.</a:t>
            </a:r>
            <a:endParaRPr lang="en-US" sz="2800" dirty="0"/>
          </a:p>
        </p:txBody>
      </p:sp>
      <p:pic>
        <p:nvPicPr>
          <p:cNvPr id="4" name="Content Placeholder 3" descr="Screen Shot 2015-05-18 at 9.30.30 AM.png"/>
          <p:cNvPicPr>
            <a:picLocks noGrp="1" noChangeAspect="1"/>
          </p:cNvPicPr>
          <p:nvPr>
            <p:ph idx="1"/>
          </p:nvPr>
        </p:nvPicPr>
        <p:blipFill>
          <a:blip r:embed="rId2">
            <a:extLst>
              <a:ext uri="{28A0092B-C50C-407E-A947-70E740481C1C}">
                <a14:useLocalDpi xmlns:a14="http://schemas.microsoft.com/office/drawing/2010/main" val="0"/>
              </a:ext>
            </a:extLst>
          </a:blip>
          <a:srcRect t="2593" b="2593"/>
          <a:stretch>
            <a:fillRect/>
          </a:stretch>
        </p:blipFill>
        <p:spPr/>
      </p:pic>
      <p:sp>
        <p:nvSpPr>
          <p:cNvPr id="6" name="Left Arrow 5"/>
          <p:cNvSpPr/>
          <p:nvPr/>
        </p:nvSpPr>
        <p:spPr>
          <a:xfrm flipV="1">
            <a:off x="3657496" y="2680985"/>
            <a:ext cx="819889" cy="386885"/>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28084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Next, click on “Enter your FFA committee memberships”</a:t>
            </a:r>
            <a:endParaRPr lang="en-US" dirty="0"/>
          </a:p>
        </p:txBody>
      </p:sp>
      <p:sp>
        <p:nvSpPr>
          <p:cNvPr id="3" name="Content Placeholder 2"/>
          <p:cNvSpPr>
            <a:spLocks noGrp="1"/>
          </p:cNvSpPr>
          <p:nvPr>
            <p:ph idx="1"/>
          </p:nvPr>
        </p:nvSpPr>
        <p:spPr/>
        <p:txBody>
          <a:bodyPr/>
          <a:lstStyle/>
          <a:p>
            <a:endParaRPr lang="en-US"/>
          </a:p>
        </p:txBody>
      </p:sp>
      <p:pic>
        <p:nvPicPr>
          <p:cNvPr id="4" name="Picture 3" descr="Screen Shot 2015-05-18 at 9.18.58 AM.png"/>
          <p:cNvPicPr>
            <a:picLocks noChangeAspect="1"/>
          </p:cNvPicPr>
          <p:nvPr/>
        </p:nvPicPr>
        <p:blipFill rotWithShape="1">
          <a:blip r:embed="rId2">
            <a:extLst>
              <a:ext uri="{28A0092B-C50C-407E-A947-70E740481C1C}">
                <a14:useLocalDpi xmlns:a14="http://schemas.microsoft.com/office/drawing/2010/main" val="0"/>
              </a:ext>
            </a:extLst>
          </a:blip>
          <a:srcRect l="11690" t="5239" r="11806" b="32398"/>
          <a:stretch/>
        </p:blipFill>
        <p:spPr>
          <a:xfrm>
            <a:off x="0" y="1600200"/>
            <a:ext cx="9161043" cy="4667250"/>
          </a:xfrm>
          <a:prstGeom prst="rect">
            <a:avLst/>
          </a:prstGeom>
        </p:spPr>
      </p:pic>
      <p:sp>
        <p:nvSpPr>
          <p:cNvPr id="5" name="Left Arrow 4"/>
          <p:cNvSpPr/>
          <p:nvPr/>
        </p:nvSpPr>
        <p:spPr>
          <a:xfrm>
            <a:off x="6223001" y="4603750"/>
            <a:ext cx="624416" cy="402166"/>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20341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Fill in the Appropriate information, then return to your AET Home Page.</a:t>
            </a:r>
            <a:endParaRPr lang="en-US" dirty="0"/>
          </a:p>
        </p:txBody>
      </p:sp>
      <p:pic>
        <p:nvPicPr>
          <p:cNvPr id="4" name="Content Placeholder 3" descr="Screen Shot 2015-05-18 at 9.30.52 AM.png"/>
          <p:cNvPicPr>
            <a:picLocks noGrp="1" noChangeAspect="1"/>
          </p:cNvPicPr>
          <p:nvPr>
            <p:ph idx="1"/>
          </p:nvPr>
        </p:nvPicPr>
        <p:blipFill rotWithShape="1">
          <a:blip r:embed="rId2">
            <a:extLst>
              <a:ext uri="{28A0092B-C50C-407E-A947-70E740481C1C}">
                <a14:useLocalDpi xmlns:a14="http://schemas.microsoft.com/office/drawing/2010/main" val="0"/>
              </a:ext>
            </a:extLst>
          </a:blip>
          <a:srcRect l="11677" t="6003" r="12063" b="35808"/>
          <a:stretch/>
        </p:blipFill>
        <p:spPr>
          <a:xfrm>
            <a:off x="1" y="1600200"/>
            <a:ext cx="9144000" cy="4360748"/>
          </a:xfrm>
        </p:spPr>
      </p:pic>
    </p:spTree>
    <p:extLst>
      <p:ext uri="{BB962C8B-B14F-4D97-AF65-F5344CB8AC3E}">
        <p14:creationId xmlns:p14="http://schemas.microsoft.com/office/powerpoint/2010/main" val="36603877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SETTING UP YOUR PROFILE</a:t>
            </a:r>
            <a:endParaRPr lang="en-US" dirty="0"/>
          </a:p>
        </p:txBody>
      </p:sp>
      <p:sp>
        <p:nvSpPr>
          <p:cNvPr id="7" name="Subtitle 6"/>
          <p:cNvSpPr>
            <a:spLocks noGrp="1"/>
          </p:cNvSpPr>
          <p:nvPr>
            <p:ph type="subTitle" idx="1"/>
          </p:nvPr>
        </p:nvSpPr>
        <p:spPr/>
        <p:txBody>
          <a:bodyPr/>
          <a:lstStyle/>
          <a:p>
            <a:endParaRPr lang="en-US"/>
          </a:p>
        </p:txBody>
      </p:sp>
    </p:spTree>
    <p:extLst>
      <p:ext uri="{BB962C8B-B14F-4D97-AF65-F5344CB8AC3E}">
        <p14:creationId xmlns:p14="http://schemas.microsoft.com/office/powerpoint/2010/main" val="23019585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Resume</a:t>
            </a:r>
            <a:endParaRPr lang="en-US" dirty="0"/>
          </a:p>
        </p:txBody>
      </p:sp>
      <p:sp>
        <p:nvSpPr>
          <p:cNvPr id="3" name="Content Placeholder 2"/>
          <p:cNvSpPr>
            <a:spLocks noGrp="1"/>
          </p:cNvSpPr>
          <p:nvPr>
            <p:ph idx="1"/>
          </p:nvPr>
        </p:nvSpPr>
        <p:spPr/>
        <p:txBody>
          <a:bodyPr/>
          <a:lstStyle/>
          <a:p>
            <a:pPr marL="0" indent="0">
              <a:buNone/>
            </a:pPr>
            <a:endParaRPr lang="en-US" dirty="0"/>
          </a:p>
          <a:p>
            <a:pPr marL="0" indent="0" algn="ctr">
              <a:buNone/>
            </a:pPr>
            <a:r>
              <a:rPr lang="en-US" dirty="0" smtClean="0"/>
              <a:t>You also have the option of completing the resume section of the journal page.  This may also be completed by filling in the previous FFA information or during the state degree process.</a:t>
            </a:r>
            <a:endParaRPr lang="en-US" dirty="0"/>
          </a:p>
        </p:txBody>
      </p:sp>
    </p:spTree>
    <p:extLst>
      <p:ext uri="{BB962C8B-B14F-4D97-AF65-F5344CB8AC3E}">
        <p14:creationId xmlns:p14="http://schemas.microsoft.com/office/powerpoint/2010/main" val="40872601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To work on your resume, click “Manage your resume information”</a:t>
            </a:r>
            <a:endParaRPr lang="en-US" dirty="0"/>
          </a:p>
        </p:txBody>
      </p:sp>
      <p:sp>
        <p:nvSpPr>
          <p:cNvPr id="3" name="Content Placeholder 2"/>
          <p:cNvSpPr>
            <a:spLocks noGrp="1"/>
          </p:cNvSpPr>
          <p:nvPr>
            <p:ph idx="1"/>
          </p:nvPr>
        </p:nvSpPr>
        <p:spPr/>
        <p:txBody>
          <a:bodyPr/>
          <a:lstStyle/>
          <a:p>
            <a:endParaRPr lang="en-US"/>
          </a:p>
        </p:txBody>
      </p:sp>
      <p:pic>
        <p:nvPicPr>
          <p:cNvPr id="4" name="Picture 3" descr="Screen Shot 2015-05-18 at 9.18.58 AM.png"/>
          <p:cNvPicPr>
            <a:picLocks noChangeAspect="1"/>
          </p:cNvPicPr>
          <p:nvPr/>
        </p:nvPicPr>
        <p:blipFill rotWithShape="1">
          <a:blip r:embed="rId2">
            <a:extLst>
              <a:ext uri="{28A0092B-C50C-407E-A947-70E740481C1C}">
                <a14:useLocalDpi xmlns:a14="http://schemas.microsoft.com/office/drawing/2010/main" val="0"/>
              </a:ext>
            </a:extLst>
          </a:blip>
          <a:srcRect l="11690" t="5239" r="11806" b="32398"/>
          <a:stretch/>
        </p:blipFill>
        <p:spPr>
          <a:xfrm>
            <a:off x="0" y="1600200"/>
            <a:ext cx="9161043" cy="4667250"/>
          </a:xfrm>
          <a:prstGeom prst="rect">
            <a:avLst/>
          </a:prstGeom>
        </p:spPr>
      </p:pic>
      <p:sp>
        <p:nvSpPr>
          <p:cNvPr id="5" name="Left Arrow 4"/>
          <p:cNvSpPr/>
          <p:nvPr/>
        </p:nvSpPr>
        <p:spPr>
          <a:xfrm>
            <a:off x="3979335" y="4603750"/>
            <a:ext cx="624416" cy="402166"/>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06592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The following page will appear.  Simply type in the information and click “add new” to enter further activities.</a:t>
            </a:r>
            <a:endParaRPr lang="en-US" sz="2800" dirty="0"/>
          </a:p>
        </p:txBody>
      </p:sp>
      <p:pic>
        <p:nvPicPr>
          <p:cNvPr id="4" name="Content Placeholder 3" descr="Screen Shot 2015-06-15 at 12.34.26 PM.png"/>
          <p:cNvPicPr>
            <a:picLocks noGrp="1" noChangeAspect="1"/>
          </p:cNvPicPr>
          <p:nvPr>
            <p:ph idx="1"/>
          </p:nvPr>
        </p:nvPicPr>
        <p:blipFill rotWithShape="1">
          <a:blip r:embed="rId2">
            <a:extLst>
              <a:ext uri="{28A0092B-C50C-407E-A947-70E740481C1C}">
                <a14:useLocalDpi xmlns:a14="http://schemas.microsoft.com/office/drawing/2010/main" val="0"/>
              </a:ext>
            </a:extLst>
          </a:blip>
          <a:srcRect t="2593" b="2593"/>
          <a:stretch/>
        </p:blipFill>
        <p:spPr/>
      </p:pic>
    </p:spTree>
    <p:extLst>
      <p:ext uri="{BB962C8B-B14F-4D97-AF65-F5344CB8AC3E}">
        <p14:creationId xmlns:p14="http://schemas.microsoft.com/office/powerpoint/2010/main" val="2161497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1231"/>
            <a:ext cx="8229600" cy="1143000"/>
          </a:xfrm>
        </p:spPr>
        <p:txBody>
          <a:bodyPr>
            <a:normAutofit fontScale="90000"/>
          </a:bodyPr>
          <a:lstStyle/>
          <a:p>
            <a:r>
              <a:rPr lang="en-US" sz="3100" dirty="0" smtClean="0"/>
              <a:t>This is the “Objective” tab.  Here you can enter information about your career objective</a:t>
            </a:r>
            <a:r>
              <a:rPr lang="en-US" dirty="0" smtClean="0"/>
              <a:t>.</a:t>
            </a:r>
            <a:endParaRPr lang="en-US" dirty="0"/>
          </a:p>
        </p:txBody>
      </p:sp>
      <p:pic>
        <p:nvPicPr>
          <p:cNvPr id="4" name="Content Placeholder 3" descr="Screen Shot 2015-06-15 at 12.36.12 PM.png"/>
          <p:cNvPicPr>
            <a:picLocks noGrp="1" noChangeAspect="1"/>
          </p:cNvPicPr>
          <p:nvPr>
            <p:ph idx="1"/>
          </p:nvPr>
        </p:nvPicPr>
        <p:blipFill rotWithShape="1">
          <a:blip r:embed="rId2">
            <a:extLst>
              <a:ext uri="{28A0092B-C50C-407E-A947-70E740481C1C}">
                <a14:useLocalDpi xmlns:a14="http://schemas.microsoft.com/office/drawing/2010/main" val="0"/>
              </a:ext>
            </a:extLst>
          </a:blip>
          <a:srcRect l="11436" t="6003" r="12177" b="35076"/>
          <a:stretch/>
        </p:blipFill>
        <p:spPr>
          <a:xfrm>
            <a:off x="147797" y="1600200"/>
            <a:ext cx="8973725" cy="4326189"/>
          </a:xfrm>
        </p:spPr>
      </p:pic>
    </p:spTree>
    <p:extLst>
      <p:ext uri="{BB962C8B-B14F-4D97-AF65-F5344CB8AC3E}">
        <p14:creationId xmlns:p14="http://schemas.microsoft.com/office/powerpoint/2010/main" val="31244027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600" dirty="0" smtClean="0"/>
              <a:t>Your profile is now complete.  Next, we will learn about the “Journal” Section of the AET.</a:t>
            </a:r>
            <a:endParaRPr lang="en-US" sz="3600" dirty="0"/>
          </a:p>
        </p:txBody>
      </p:sp>
      <p:sp>
        <p:nvSpPr>
          <p:cNvPr id="4" name="Subtitle 3"/>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646591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Setting up your AET Profile</a:t>
            </a:r>
            <a:endParaRPr lang="en-US" dirty="0"/>
          </a:p>
        </p:txBody>
      </p:sp>
      <p:sp>
        <p:nvSpPr>
          <p:cNvPr id="3" name="Content Placeholder 2"/>
          <p:cNvSpPr>
            <a:spLocks noGrp="1"/>
          </p:cNvSpPr>
          <p:nvPr>
            <p:ph idx="1"/>
          </p:nvPr>
        </p:nvSpPr>
        <p:spPr/>
        <p:txBody>
          <a:bodyPr/>
          <a:lstStyle/>
          <a:p>
            <a:r>
              <a:rPr lang="en-US" dirty="0" smtClean="0"/>
              <a:t>All records are kept on the Ag. Experience Tracker- </a:t>
            </a:r>
            <a:r>
              <a:rPr lang="en-US" dirty="0" smtClean="0">
                <a:hlinkClick r:id="rId2"/>
              </a:rPr>
              <a:t>www.theaet.com</a:t>
            </a:r>
            <a:r>
              <a:rPr lang="en-US" dirty="0" smtClean="0"/>
              <a:t> </a:t>
            </a:r>
          </a:p>
          <a:p>
            <a:endParaRPr lang="en-US" dirty="0" smtClean="0"/>
          </a:p>
          <a:p>
            <a:r>
              <a:rPr lang="en-US" dirty="0" smtClean="0"/>
              <a:t>Once you are on the website, begin by clicking the yellow “student” tab</a:t>
            </a:r>
          </a:p>
          <a:p>
            <a:endParaRPr lang="en-US" dirty="0"/>
          </a:p>
          <a:p>
            <a:r>
              <a:rPr lang="en-US" dirty="0" smtClean="0"/>
              <a:t>Enter the information provided by your teacher to log on</a:t>
            </a:r>
            <a:endParaRPr lang="en-US" dirty="0"/>
          </a:p>
          <a:p>
            <a:endParaRPr lang="en-US" dirty="0"/>
          </a:p>
        </p:txBody>
      </p:sp>
    </p:spTree>
    <p:extLst>
      <p:ext uri="{BB962C8B-B14F-4D97-AF65-F5344CB8AC3E}">
        <p14:creationId xmlns:p14="http://schemas.microsoft.com/office/powerpoint/2010/main" val="8276705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You will see the following page.  This the home page for your AET account.</a:t>
            </a:r>
            <a:endParaRPr lang="en-US" dirty="0"/>
          </a:p>
        </p:txBody>
      </p:sp>
      <p:pic>
        <p:nvPicPr>
          <p:cNvPr id="4" name="Content Placeholder 3" descr="Screen Shot 2015-05-18 at 9.18.36 AM.png"/>
          <p:cNvPicPr>
            <a:picLocks noGrp="1" noChangeAspect="1"/>
          </p:cNvPicPr>
          <p:nvPr>
            <p:ph idx="1"/>
          </p:nvPr>
        </p:nvPicPr>
        <p:blipFill rotWithShape="1">
          <a:blip r:embed="rId2">
            <a:extLst>
              <a:ext uri="{28A0092B-C50C-407E-A947-70E740481C1C}">
                <a14:useLocalDpi xmlns:a14="http://schemas.microsoft.com/office/drawing/2010/main" val="0"/>
              </a:ext>
            </a:extLst>
          </a:blip>
          <a:srcRect l="11610" t="6003" r="11440" b="29853"/>
          <a:stretch/>
        </p:blipFill>
        <p:spPr>
          <a:xfrm>
            <a:off x="0" y="1661054"/>
            <a:ext cx="9062329" cy="4721397"/>
          </a:xfrm>
        </p:spPr>
      </p:pic>
    </p:spTree>
    <p:extLst>
      <p:ext uri="{BB962C8B-B14F-4D97-AF65-F5344CB8AC3E}">
        <p14:creationId xmlns:p14="http://schemas.microsoft.com/office/powerpoint/2010/main" val="24708532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Click “Profile” to begin</a:t>
            </a:r>
            <a:endParaRPr lang="en-US" dirty="0"/>
          </a:p>
        </p:txBody>
      </p:sp>
      <p:pic>
        <p:nvPicPr>
          <p:cNvPr id="4" name="Content Placeholder 3" descr="Screen Shot 2015-05-18 at 9.18.36 AM.png"/>
          <p:cNvPicPr>
            <a:picLocks noGrp="1" noChangeAspect="1"/>
          </p:cNvPicPr>
          <p:nvPr>
            <p:ph idx="1"/>
          </p:nvPr>
        </p:nvPicPr>
        <p:blipFill rotWithShape="1">
          <a:blip r:embed="rId2">
            <a:extLst>
              <a:ext uri="{28A0092B-C50C-407E-A947-70E740481C1C}">
                <a14:useLocalDpi xmlns:a14="http://schemas.microsoft.com/office/drawing/2010/main" val="0"/>
              </a:ext>
            </a:extLst>
          </a:blip>
          <a:srcRect l="11610" t="6003" r="11440" b="29853"/>
          <a:stretch/>
        </p:blipFill>
        <p:spPr>
          <a:xfrm>
            <a:off x="0" y="1417638"/>
            <a:ext cx="9062329" cy="4721397"/>
          </a:xfrm>
        </p:spPr>
      </p:pic>
      <p:sp>
        <p:nvSpPr>
          <p:cNvPr id="7" name="Left Arrow 6"/>
          <p:cNvSpPr/>
          <p:nvPr/>
        </p:nvSpPr>
        <p:spPr>
          <a:xfrm>
            <a:off x="3280834" y="3598333"/>
            <a:ext cx="1312333" cy="74083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73434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smtClean="0"/>
              <a:t>From here, you can manage your Personal Info, Ag. Classes, SAE, FFA offices and committee memberships</a:t>
            </a:r>
            <a:endParaRPr lang="en-US" sz="2800" dirty="0"/>
          </a:p>
        </p:txBody>
      </p:sp>
      <p:sp>
        <p:nvSpPr>
          <p:cNvPr id="3" name="Content Placeholder 2"/>
          <p:cNvSpPr>
            <a:spLocks noGrp="1"/>
          </p:cNvSpPr>
          <p:nvPr>
            <p:ph idx="1"/>
          </p:nvPr>
        </p:nvSpPr>
        <p:spPr/>
        <p:txBody>
          <a:bodyPr/>
          <a:lstStyle/>
          <a:p>
            <a:endParaRPr lang="en-US"/>
          </a:p>
        </p:txBody>
      </p:sp>
      <p:pic>
        <p:nvPicPr>
          <p:cNvPr id="4" name="Picture 3" descr="Screen Shot 2015-05-18 at 9.18.58 AM.png"/>
          <p:cNvPicPr>
            <a:picLocks noChangeAspect="1"/>
          </p:cNvPicPr>
          <p:nvPr/>
        </p:nvPicPr>
        <p:blipFill rotWithShape="1">
          <a:blip r:embed="rId2">
            <a:extLst>
              <a:ext uri="{28A0092B-C50C-407E-A947-70E740481C1C}">
                <a14:useLocalDpi xmlns:a14="http://schemas.microsoft.com/office/drawing/2010/main" val="0"/>
              </a:ext>
            </a:extLst>
          </a:blip>
          <a:srcRect l="11690" t="5239" r="11806" b="32398"/>
          <a:stretch/>
        </p:blipFill>
        <p:spPr>
          <a:xfrm>
            <a:off x="-17043" y="1714500"/>
            <a:ext cx="9161043" cy="4667250"/>
          </a:xfrm>
          <a:prstGeom prst="rect">
            <a:avLst/>
          </a:prstGeom>
        </p:spPr>
      </p:pic>
    </p:spTree>
    <p:extLst>
      <p:ext uri="{BB962C8B-B14F-4D97-AF65-F5344CB8AC3E}">
        <p14:creationId xmlns:p14="http://schemas.microsoft.com/office/powerpoint/2010/main" val="22412476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Begin by clicking on “Manage/Edit your personal profile and password”.</a:t>
            </a:r>
            <a:endParaRPr lang="en-US" sz="3600" dirty="0"/>
          </a:p>
        </p:txBody>
      </p:sp>
      <p:sp>
        <p:nvSpPr>
          <p:cNvPr id="3" name="Content Placeholder 2"/>
          <p:cNvSpPr>
            <a:spLocks noGrp="1"/>
          </p:cNvSpPr>
          <p:nvPr>
            <p:ph idx="1"/>
          </p:nvPr>
        </p:nvSpPr>
        <p:spPr/>
        <p:txBody>
          <a:bodyPr/>
          <a:lstStyle/>
          <a:p>
            <a:endParaRPr lang="en-US"/>
          </a:p>
        </p:txBody>
      </p:sp>
      <p:pic>
        <p:nvPicPr>
          <p:cNvPr id="4" name="Picture 3" descr="Screen Shot 2015-05-18 at 9.18.58 AM.png"/>
          <p:cNvPicPr>
            <a:picLocks noChangeAspect="1"/>
          </p:cNvPicPr>
          <p:nvPr/>
        </p:nvPicPr>
        <p:blipFill rotWithShape="1">
          <a:blip r:embed="rId2">
            <a:extLst>
              <a:ext uri="{28A0092B-C50C-407E-A947-70E740481C1C}">
                <a14:useLocalDpi xmlns:a14="http://schemas.microsoft.com/office/drawing/2010/main" val="0"/>
              </a:ext>
            </a:extLst>
          </a:blip>
          <a:srcRect l="11690" t="5239" r="11806" b="32398"/>
          <a:stretch/>
        </p:blipFill>
        <p:spPr>
          <a:xfrm>
            <a:off x="-17043" y="1714500"/>
            <a:ext cx="9161043" cy="4667250"/>
          </a:xfrm>
          <a:prstGeom prst="rect">
            <a:avLst/>
          </a:prstGeom>
        </p:spPr>
      </p:pic>
      <p:sp>
        <p:nvSpPr>
          <p:cNvPr id="5" name="Left Arrow 4"/>
          <p:cNvSpPr/>
          <p:nvPr/>
        </p:nvSpPr>
        <p:spPr>
          <a:xfrm>
            <a:off x="4191000" y="3757084"/>
            <a:ext cx="994833" cy="677333"/>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20726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You will see this screen. </a:t>
            </a:r>
            <a:r>
              <a:rPr lang="en-US" sz="2800" dirty="0"/>
              <a:t> </a:t>
            </a:r>
            <a:r>
              <a:rPr lang="en-US" sz="2800" dirty="0" smtClean="0"/>
              <a:t>It is important to fill out this information and keep it updated, because it will appear on FFA applications.</a:t>
            </a:r>
            <a:endParaRPr lang="en-US" sz="2800" dirty="0"/>
          </a:p>
        </p:txBody>
      </p:sp>
      <p:pic>
        <p:nvPicPr>
          <p:cNvPr id="4" name="Content Placeholder 3" descr="Screen Shot 2015-05-18 at 10.18.47 AM.png"/>
          <p:cNvPicPr>
            <a:picLocks noGrp="1" noChangeAspect="1"/>
          </p:cNvPicPr>
          <p:nvPr>
            <p:ph idx="1"/>
          </p:nvPr>
        </p:nvPicPr>
        <p:blipFill rotWithShape="1">
          <a:blip r:embed="rId2">
            <a:extLst>
              <a:ext uri="{28A0092B-C50C-407E-A947-70E740481C1C}">
                <a14:useLocalDpi xmlns:a14="http://schemas.microsoft.com/office/drawing/2010/main" val="0"/>
              </a:ext>
            </a:extLst>
          </a:blip>
          <a:srcRect l="12191" t="3904" r="12191" b="416"/>
          <a:stretch/>
        </p:blipFill>
        <p:spPr>
          <a:xfrm>
            <a:off x="1344084" y="1619250"/>
            <a:ext cx="6223000" cy="4921250"/>
          </a:xfrm>
        </p:spPr>
      </p:pic>
    </p:spTree>
    <p:extLst>
      <p:ext uri="{BB962C8B-B14F-4D97-AF65-F5344CB8AC3E}">
        <p14:creationId xmlns:p14="http://schemas.microsoft.com/office/powerpoint/2010/main" val="27752376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With the mobile device set-up feature, you can create an email to send pictures of your SAE directly to the website.  You can find the pictures in “Portfolio”</a:t>
            </a:r>
            <a:endParaRPr lang="en-US" sz="2400" dirty="0"/>
          </a:p>
        </p:txBody>
      </p:sp>
      <p:pic>
        <p:nvPicPr>
          <p:cNvPr id="4" name="Content Placeholder 3" descr="Screen Shot 2015-05-18 at 10.18.47 AM.png"/>
          <p:cNvPicPr>
            <a:picLocks noGrp="1" noChangeAspect="1"/>
          </p:cNvPicPr>
          <p:nvPr>
            <p:ph idx="1"/>
          </p:nvPr>
        </p:nvPicPr>
        <p:blipFill rotWithShape="1">
          <a:blip r:embed="rId2">
            <a:extLst>
              <a:ext uri="{28A0092B-C50C-407E-A947-70E740481C1C}">
                <a14:useLocalDpi xmlns:a14="http://schemas.microsoft.com/office/drawing/2010/main" val="0"/>
              </a:ext>
            </a:extLst>
          </a:blip>
          <a:srcRect l="12191" t="3904" r="12191" b="416"/>
          <a:stretch/>
        </p:blipFill>
        <p:spPr>
          <a:xfrm>
            <a:off x="1344084" y="1619250"/>
            <a:ext cx="6223000" cy="4921250"/>
          </a:xfrm>
        </p:spPr>
      </p:pic>
      <p:sp>
        <p:nvSpPr>
          <p:cNvPr id="3" name="Right Arrow 2"/>
          <p:cNvSpPr/>
          <p:nvPr/>
        </p:nvSpPr>
        <p:spPr>
          <a:xfrm>
            <a:off x="1926167" y="4413250"/>
            <a:ext cx="963083" cy="59266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Left Arrow 4"/>
          <p:cNvSpPr/>
          <p:nvPr/>
        </p:nvSpPr>
        <p:spPr>
          <a:xfrm>
            <a:off x="2095500" y="2534708"/>
            <a:ext cx="624417" cy="34925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562636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Clarity.thmx</Template>
  <TotalTime>397</TotalTime>
  <Words>439</Words>
  <Application>Microsoft Office PowerPoint</Application>
  <PresentationFormat>On-screen Show (4:3)</PresentationFormat>
  <Paragraphs>32</Paragraphs>
  <Slides>24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Clarity</vt:lpstr>
      <vt:lpstr>Kentucky Agricultural Education Record Keeping Instructions &amp; Examples</vt:lpstr>
      <vt:lpstr>SETTING UP YOUR PROFILE</vt:lpstr>
      <vt:lpstr>Setting up your AET Profile</vt:lpstr>
      <vt:lpstr>You will see the following page.  This the home page for your AET account.</vt:lpstr>
      <vt:lpstr>Click “Profile” to begin</vt:lpstr>
      <vt:lpstr>From here, you can manage your Personal Info, Ag. Classes, SAE, FFA offices and committee memberships</vt:lpstr>
      <vt:lpstr>Begin by clicking on “Manage/Edit your personal profile and password”.</vt:lpstr>
      <vt:lpstr>You will see this screen.  It is important to fill out this information and keep it updated, because it will appear on FFA applications.</vt:lpstr>
      <vt:lpstr>With the mobile device set-up feature, you can create an email to send pictures of your SAE directly to the website.  You can find the pictures in “Portfolio”</vt:lpstr>
      <vt:lpstr>If you wish, you can change the password for your account, just be sure to make it something easy to remember!</vt:lpstr>
      <vt:lpstr>Next, fill in your Demographic Information</vt:lpstr>
      <vt:lpstr>Followed by your contact information.  Please make sure all information is accurate, then return to “Profile”.</vt:lpstr>
      <vt:lpstr>Next, click on  “Record your school Ag. Class Schedule”</vt:lpstr>
      <vt:lpstr>Click “Add” next to the class(es) in which you are enrolled. Then return to your profile.</vt:lpstr>
      <vt:lpstr>The following slides are only for FFA members who are officers or who are members of a committee.</vt:lpstr>
      <vt:lpstr>Next, Click on “Enter your FFA Office”.</vt:lpstr>
      <vt:lpstr>Click on “Add New Office” and enter the appropriate information. Then return to the profile page.</vt:lpstr>
      <vt:lpstr>Next, click on “Enter your FFA committee memberships”</vt:lpstr>
      <vt:lpstr>Fill in the Appropriate information, then return to your AET Home Page.</vt:lpstr>
      <vt:lpstr>Resume</vt:lpstr>
      <vt:lpstr>To work on your resume, click “Manage your resume information”</vt:lpstr>
      <vt:lpstr>The following page will appear.  Simply type in the information and click “add new” to enter further activities.</vt:lpstr>
      <vt:lpstr>This is the “Objective” tab.  Here you can enter information about your career objective.</vt:lpstr>
      <vt:lpstr>Your profile is now complete.  Next, we will learn about the “Journal” Section of the AET.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Kentucky Agricultural Education Record Keeping  Instructions &amp; Examples</dc:title>
  <dc:creator>Matthew Whitaker</dc:creator>
  <cp:lastModifiedBy>White, Cameron</cp:lastModifiedBy>
  <cp:revision>46</cp:revision>
  <dcterms:created xsi:type="dcterms:W3CDTF">2015-05-18T13:33:19Z</dcterms:created>
  <dcterms:modified xsi:type="dcterms:W3CDTF">2015-10-13T18:51:19Z</dcterms:modified>
</cp:coreProperties>
</file>