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318" r:id="rId4"/>
    <p:sldId id="258" r:id="rId5"/>
    <p:sldId id="333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29BE36-0045-AC42-887E-317C176800E9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EF67AB-1840-8C4E-A364-1FFBC1BE8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7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2B47E2C-F92A-1844-893B-11BAB85B3C65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C7E6EA9-EB39-B24C-AC5B-77E6A25463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4680"/>
            <a:ext cx="7848600" cy="1927225"/>
          </a:xfrm>
        </p:spPr>
        <p:txBody>
          <a:bodyPr>
            <a:noAutofit/>
          </a:bodyPr>
          <a:lstStyle/>
          <a:p>
            <a:r>
              <a:rPr lang="en-US" sz="3600" dirty="0" smtClean="0"/>
              <a:t>Kentucky Agricultural Education</a:t>
            </a:r>
            <a:br>
              <a:rPr lang="en-US" sz="3600" dirty="0" smtClean="0"/>
            </a:br>
            <a:r>
              <a:rPr lang="en-US" sz="3600" dirty="0" smtClean="0"/>
              <a:t>Record Keeping</a:t>
            </a:r>
            <a:br>
              <a:rPr lang="en-US" sz="3600" dirty="0" smtClean="0"/>
            </a:br>
            <a:r>
              <a:rPr lang="en-US" sz="3600" dirty="0" smtClean="0"/>
              <a:t>Instructions &amp; Examples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37324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This Presentation provides background on record keeping and guides you through profile set-up on the AET.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12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Keeping 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Teaches good financial practices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Used as a planning tool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Helps determine net profit/loss of the SAE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Can be used as a decision making tool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Used for filling out income taxes</a:t>
            </a:r>
            <a:endParaRPr lang="en-US" dirty="0"/>
          </a:p>
        </p:txBody>
      </p:sp>
      <p:pic>
        <p:nvPicPr>
          <p:cNvPr id="1026" name="Picture 2" descr="http://blog.bluepipes.com/wp-content/uploads/2012/09/travel_nurse_record_keeping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54" y="4612944"/>
            <a:ext cx="4188914" cy="212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usformation.com/pics/logbook1web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758" y="4038600"/>
            <a:ext cx="3206042" cy="214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90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Keeping 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Basis for credit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Proof of bills paid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Proof of income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Necessary for social security contributions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Necessary for insurance </a:t>
            </a:r>
            <a:br>
              <a:rPr lang="en-US" dirty="0" smtClean="0"/>
            </a:br>
            <a:r>
              <a:rPr lang="en-US" dirty="0" smtClean="0"/>
              <a:t>coverage/claims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Help you keep track of inventory-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including livestock</a:t>
            </a:r>
          </a:p>
        </p:txBody>
      </p:sp>
      <p:pic>
        <p:nvPicPr>
          <p:cNvPr id="3074" name="Picture 2" descr="http://www.mycreditunion.gov/Style%20Library/newmcu/imagesPC/content/score_dice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297" y="3905249"/>
            <a:ext cx="333375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ompupawn.com/wp-content/uploads/2012/09/compupawn-inventory-management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286" y="1524000"/>
            <a:ext cx="2842620" cy="191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7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Keeping 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Leads to success in filling out applications for proficiency competitions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Crucial to having an accurate State or </a:t>
            </a:r>
            <a:r>
              <a:rPr lang="en-US" dirty="0"/>
              <a:t>A</a:t>
            </a:r>
            <a:r>
              <a:rPr lang="en-US" dirty="0" smtClean="0"/>
              <a:t>merican Degree Application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http://hpjresources.com/wsdocs/ffa/images/degrees/statedegreep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972" y="3505200"/>
            <a:ext cx="21240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hopffa.org/images/items/P-S-LG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796" y="3314700"/>
            <a:ext cx="2554542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55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Keeping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geneseo.edu/sites/default/files/images/checkbook%20register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9643">
            <a:off x="176941" y="1856096"/>
            <a:ext cx="4319705" cy="323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g-ecx.images-amazon.com/images/G/01/aplus/detail-page/B00E6LIEFM_QB14_CompanySnapshot_l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065" y="1392071"/>
            <a:ext cx="3537169" cy="246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videos.theaet.com/aet/SAEGrant_TeacherVide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231" y="4230999"/>
            <a:ext cx="5363569" cy="262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52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392</TotalTime>
  <Words>103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Clarity</vt:lpstr>
      <vt:lpstr>Kentucky Agricultural Education Record Keeping Instructions &amp; Examples</vt:lpstr>
      <vt:lpstr>Importance of Keeping Records</vt:lpstr>
      <vt:lpstr>Importance of Keeping Records</vt:lpstr>
      <vt:lpstr>Importance of Keeping Records</vt:lpstr>
      <vt:lpstr>Record Keeping Options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Kentucky Agricultural Education Record Keeping  Instructions &amp; Examples</dc:title>
  <dc:creator>Matthew Whitaker</dc:creator>
  <cp:lastModifiedBy>White, Cameron</cp:lastModifiedBy>
  <cp:revision>45</cp:revision>
  <dcterms:created xsi:type="dcterms:W3CDTF">2015-05-18T13:33:19Z</dcterms:created>
  <dcterms:modified xsi:type="dcterms:W3CDTF">2015-10-13T18:45:09Z</dcterms:modified>
</cp:coreProperties>
</file>