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0" d="100"/>
          <a:sy n="120" d="100"/>
        </p:scale>
        <p:origin x="-131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050DF1-38A3-4F47-A856-AB4E55788969}" type="datetimeFigureOut">
              <a:rPr lang="en-US" smtClean="0"/>
              <a:t>7/29/15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2157731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050DF1-38A3-4F47-A856-AB4E55788969}" type="datetimeFigureOut">
              <a:rPr lang="en-US" smtClean="0"/>
              <a:t>7/29/15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129616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050DF1-38A3-4F47-A856-AB4E55788969}" type="datetimeFigureOut">
              <a:rPr lang="en-US" smtClean="0"/>
              <a:t>7/29/15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3446392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050DF1-38A3-4F47-A856-AB4E55788969}" type="datetimeFigureOut">
              <a:rPr lang="en-US" smtClean="0"/>
              <a:t>7/29/15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4043166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50DF1-38A3-4F47-A856-AB4E55788969}" type="datetimeFigureOut">
              <a:rPr lang="en-US" smtClean="0"/>
              <a:t>7/29/15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400207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050DF1-38A3-4F47-A856-AB4E55788969}" type="datetimeFigureOut">
              <a:rPr lang="en-US" smtClean="0"/>
              <a:t>7/29/15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3699360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050DF1-38A3-4F47-A856-AB4E55788969}" type="datetimeFigureOut">
              <a:rPr lang="en-US" smtClean="0"/>
              <a:t>7/29/15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55871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050DF1-38A3-4F47-A856-AB4E55788969}" type="datetimeFigureOut">
              <a:rPr lang="en-US" smtClean="0"/>
              <a:t>7/29/15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211002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50DF1-38A3-4F47-A856-AB4E55788969}" type="datetimeFigureOut">
              <a:rPr lang="en-US" smtClean="0"/>
              <a:t>7/29/15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2810011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050DF1-38A3-4F47-A856-AB4E55788969}" type="datetimeFigureOut">
              <a:rPr lang="en-US" smtClean="0"/>
              <a:t>7/29/15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325429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050DF1-38A3-4F47-A856-AB4E55788969}" type="datetimeFigureOut">
              <a:rPr lang="en-US" smtClean="0"/>
              <a:t>7/29/15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F2972-1F36-9947-A5B0-1498A18C1740}" type="slidenum">
              <a:rPr lang="en-US" smtClean="0"/>
              <a:t>‹#›</a:t>
            </a:fld>
            <a:endParaRPr lang="en-US"/>
          </a:p>
        </p:txBody>
      </p:sp>
    </p:spTree>
    <p:extLst>
      <p:ext uri="{BB962C8B-B14F-4D97-AF65-F5344CB8AC3E}">
        <p14:creationId xmlns:p14="http://schemas.microsoft.com/office/powerpoint/2010/main" val="3728941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50DF1-38A3-4F47-A856-AB4E55788969}" type="datetimeFigureOut">
              <a:rPr lang="en-US" smtClean="0"/>
              <a:t>7/29/15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F2972-1F36-9947-A5B0-1498A18C1740}" type="slidenum">
              <a:rPr lang="en-US" smtClean="0"/>
              <a:t>‹#›</a:t>
            </a:fld>
            <a:endParaRPr lang="en-US"/>
          </a:p>
        </p:txBody>
      </p:sp>
    </p:spTree>
    <p:extLst>
      <p:ext uri="{BB962C8B-B14F-4D97-AF65-F5344CB8AC3E}">
        <p14:creationId xmlns:p14="http://schemas.microsoft.com/office/powerpoint/2010/main" val="2378911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Before you print…</a:t>
            </a:r>
            <a:endParaRPr lang="en-US" dirty="0"/>
          </a:p>
        </p:txBody>
      </p:sp>
      <p:sp>
        <p:nvSpPr>
          <p:cNvPr id="3" name="Subtitle 2"/>
          <p:cNvSpPr>
            <a:spLocks noGrp="1"/>
          </p:cNvSpPr>
          <p:nvPr>
            <p:ph type="subTitle" idx="1"/>
          </p:nvPr>
        </p:nvSpPr>
        <p:spPr/>
        <p:txBody>
          <a:bodyPr/>
          <a:lstStyle/>
          <a:p>
            <a:r>
              <a:rPr lang="en-US" dirty="0" smtClean="0"/>
              <a:t>A couple more useful tidbits of information about the AET before you print degrees/proficiencies</a:t>
            </a:r>
            <a:endParaRPr lang="en-US" dirty="0"/>
          </a:p>
        </p:txBody>
      </p:sp>
    </p:spTree>
    <p:extLst>
      <p:ext uri="{BB962C8B-B14F-4D97-AF65-F5344CB8AC3E}">
        <p14:creationId xmlns:p14="http://schemas.microsoft.com/office/powerpoint/2010/main" val="267792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#3 Year-end Adjusted Value (Entrepreneurship Only-as needed).  Begin by clicking the appropriate link under the financial tab. </a:t>
            </a:r>
            <a:endParaRPr lang="en-US" sz="2400" dirty="0"/>
          </a:p>
        </p:txBody>
      </p:sp>
      <p:pic>
        <p:nvPicPr>
          <p:cNvPr id="4" name="Content Placeholder 3" descr="Screen Shot 2015-07-29 at 2.38.42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548" t="7814" r="12320" b="17495"/>
          <a:stretch/>
        </p:blipFill>
        <p:spPr>
          <a:xfrm>
            <a:off x="484717" y="1493376"/>
            <a:ext cx="8202083" cy="5029316"/>
          </a:xfrm>
        </p:spPr>
      </p:pic>
      <p:sp>
        <p:nvSpPr>
          <p:cNvPr id="5" name="Right Arrow 4"/>
          <p:cNvSpPr/>
          <p:nvPr/>
        </p:nvSpPr>
        <p:spPr>
          <a:xfrm>
            <a:off x="2021416" y="4593167"/>
            <a:ext cx="687917" cy="3915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738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On this page, if a project’s current inventory is not adding up correctly, you can adjust the number from this page.  This value will over-ride other values for current inventory and will show up on student applications.</a:t>
            </a:r>
            <a:endParaRPr lang="en-US" sz="2400" dirty="0"/>
          </a:p>
        </p:txBody>
      </p:sp>
      <p:pic>
        <p:nvPicPr>
          <p:cNvPr id="4" name="Content Placeholder 3" descr="Screen Shot 2015-07-29 at 2.56.0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420" t="7608" r="12448" b="32721"/>
          <a:stretch/>
        </p:blipFill>
        <p:spPr>
          <a:xfrm>
            <a:off x="145686" y="1778000"/>
            <a:ext cx="8860731" cy="4340562"/>
          </a:xfrm>
        </p:spPr>
      </p:pic>
    </p:spTree>
    <p:extLst>
      <p:ext uri="{BB962C8B-B14F-4D97-AF65-F5344CB8AC3E}">
        <p14:creationId xmlns:p14="http://schemas.microsoft.com/office/powerpoint/2010/main" val="481164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dirty="0" smtClean="0"/>
              <a:t>As a reminder, there are also many ways of reviewing student entries prior to generating an award application.  This can be done under the journal tab, the financial tab or </a:t>
            </a:r>
            <a:r>
              <a:rPr lang="en-US" sz="2800" smtClean="0"/>
              <a:t>the report tab.</a:t>
            </a:r>
            <a:endParaRPr lang="en-US" sz="2800"/>
          </a:p>
        </p:txBody>
      </p:sp>
    </p:spTree>
    <p:extLst>
      <p:ext uri="{BB962C8B-B14F-4D97-AF65-F5344CB8AC3E}">
        <p14:creationId xmlns:p14="http://schemas.microsoft.com/office/powerpoint/2010/main" val="2046352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dirty="0" smtClean="0"/>
              <a:t>Many students who print State/American Degrees or Proficiencies may have trouble with some aspects of finishing their application because of certain steps you must take before printing.  Following these steps will make sure that ALL information automatically transfers to the degree or proficiency form.</a:t>
            </a:r>
            <a:endParaRPr lang="en-US" sz="2400" dirty="0"/>
          </a:p>
        </p:txBody>
      </p:sp>
    </p:spTree>
    <p:extLst>
      <p:ext uri="{BB962C8B-B14F-4D97-AF65-F5344CB8AC3E}">
        <p14:creationId xmlns:p14="http://schemas.microsoft.com/office/powerpoint/2010/main" val="3756576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#1 Capital Item Usage(Entrepreneurship Only)</a:t>
            </a:r>
            <a:br>
              <a:rPr lang="en-US" sz="2800" dirty="0" smtClean="0"/>
            </a:br>
            <a:r>
              <a:rPr lang="en-US" sz="2800" dirty="0" smtClean="0"/>
              <a:t>Click on “Non-Current Items” under the Financial tab.</a:t>
            </a:r>
            <a:endParaRPr lang="en-US" sz="2800" dirty="0"/>
          </a:p>
        </p:txBody>
      </p:sp>
      <p:pic>
        <p:nvPicPr>
          <p:cNvPr id="4" name="Content Placeholder 3" descr="Screen Shot 2015-07-29 at 2.38.42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548" t="7814" r="12320" b="17495"/>
          <a:stretch/>
        </p:blipFill>
        <p:spPr>
          <a:xfrm>
            <a:off x="484717" y="1493376"/>
            <a:ext cx="8202083" cy="5029316"/>
          </a:xfrm>
        </p:spPr>
      </p:pic>
      <p:sp>
        <p:nvSpPr>
          <p:cNvPr id="5" name="Right Arrow 4"/>
          <p:cNvSpPr/>
          <p:nvPr/>
        </p:nvSpPr>
        <p:spPr>
          <a:xfrm>
            <a:off x="5556249" y="3503084"/>
            <a:ext cx="687917" cy="3915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6637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Under “Options” there is a link to “Usage”. Click the link for the item you need on the application.  If there are multiple items, you will have to edit them one at a time.</a:t>
            </a:r>
            <a:endParaRPr lang="en-US" sz="2800" dirty="0"/>
          </a:p>
        </p:txBody>
      </p:sp>
      <p:pic>
        <p:nvPicPr>
          <p:cNvPr id="4" name="Content Placeholder 3" descr="Screen Shot 2015-07-29 at 2.40.04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77" t="7814" r="12449" b="35602"/>
          <a:stretch/>
        </p:blipFill>
        <p:spPr>
          <a:xfrm>
            <a:off x="95250" y="1619249"/>
            <a:ext cx="8900775" cy="4148668"/>
          </a:xfrm>
        </p:spPr>
      </p:pic>
    </p:spTree>
    <p:extLst>
      <p:ext uri="{BB962C8B-B14F-4D97-AF65-F5344CB8AC3E}">
        <p14:creationId xmlns:p14="http://schemas.microsoft.com/office/powerpoint/2010/main" val="2353637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For each year of the project, there will be a % usage number for each entrepreneurship SAE.  If this number is 0, the item will not be counted on the application.</a:t>
            </a:r>
            <a:endParaRPr lang="en-US" sz="2400" dirty="0"/>
          </a:p>
        </p:txBody>
      </p:sp>
      <p:pic>
        <p:nvPicPr>
          <p:cNvPr id="4" name="Content Placeholder 3" descr="Screen Shot 2015-07-29 at 2.41.53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77" t="8020" r="12320" b="34573"/>
          <a:stretch/>
        </p:blipFill>
        <p:spPr>
          <a:xfrm>
            <a:off x="127000" y="1957917"/>
            <a:ext cx="8944966" cy="4222750"/>
          </a:xfrm>
        </p:spPr>
      </p:pic>
      <p:sp>
        <p:nvSpPr>
          <p:cNvPr id="5" name="Left Arrow 4"/>
          <p:cNvSpPr/>
          <p:nvPr/>
        </p:nvSpPr>
        <p:spPr>
          <a:xfrm>
            <a:off x="4413250" y="4667250"/>
            <a:ext cx="857250" cy="42333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3916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Simply double click in the box next to the arrow to change it to 100% usage.  Click Save. The full value of the item will then be counted toward the application.</a:t>
            </a:r>
            <a:endParaRPr lang="en-US" sz="2800" dirty="0"/>
          </a:p>
        </p:txBody>
      </p:sp>
      <p:pic>
        <p:nvPicPr>
          <p:cNvPr id="4" name="Content Placeholder 3" descr="Screen Shot 2015-07-29 at 2.43.4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420" t="7814" r="12191" b="34367"/>
          <a:stretch/>
        </p:blipFill>
        <p:spPr>
          <a:xfrm>
            <a:off x="95249" y="1682749"/>
            <a:ext cx="9015867" cy="4265084"/>
          </a:xfrm>
        </p:spPr>
      </p:pic>
      <p:sp>
        <p:nvSpPr>
          <p:cNvPr id="5" name="Left Arrow 4"/>
          <p:cNvSpPr/>
          <p:nvPr/>
        </p:nvSpPr>
        <p:spPr>
          <a:xfrm>
            <a:off x="4318000" y="4455583"/>
            <a:ext cx="751417" cy="42333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660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dirty="0" smtClean="0"/>
              <a:t>Side Note:  If the student entered the full value of the item in their records, but they need to count less than 100% of the value for the application, then you will have to adjust that number from 100% to the appropriate percentage.</a:t>
            </a:r>
            <a:endParaRPr lang="en-US" sz="2800" dirty="0"/>
          </a:p>
        </p:txBody>
      </p:sp>
    </p:spTree>
    <p:extLst>
      <p:ext uri="{BB962C8B-B14F-4D97-AF65-F5344CB8AC3E}">
        <p14:creationId xmlns:p14="http://schemas.microsoft.com/office/powerpoint/2010/main" val="2130454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#2 Annual Review (All Projects)</a:t>
            </a:r>
            <a:br>
              <a:rPr lang="en-US" sz="2800" dirty="0" smtClean="0"/>
            </a:br>
            <a:r>
              <a:rPr lang="en-US" sz="2800" dirty="0" smtClean="0"/>
              <a:t>Begin by clicking the red thumb print for the SAE related to the application.</a:t>
            </a:r>
            <a:endParaRPr lang="en-US" sz="2800" dirty="0"/>
          </a:p>
        </p:txBody>
      </p:sp>
      <p:pic>
        <p:nvPicPr>
          <p:cNvPr id="4" name="Content Placeholder 3" descr="Screen Shot 2015-07-29 at 2.48.29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548" t="8430" r="12320" b="24285"/>
          <a:stretch/>
        </p:blipFill>
        <p:spPr>
          <a:xfrm>
            <a:off x="169334" y="1664426"/>
            <a:ext cx="8763000" cy="4840372"/>
          </a:xfrm>
        </p:spPr>
      </p:pic>
      <p:sp>
        <p:nvSpPr>
          <p:cNvPr id="5" name="Down Arrow 4"/>
          <p:cNvSpPr/>
          <p:nvPr/>
        </p:nvSpPr>
        <p:spPr>
          <a:xfrm>
            <a:off x="3090333" y="3206750"/>
            <a:ext cx="529167" cy="67733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222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This is the Annual Review of Scope.  Here you can enter information that will show up on the “Hours &amp; Wages” or “Entrepreneurship Details” of the state degree form or proficiency. </a:t>
            </a:r>
            <a:endParaRPr lang="en-US" sz="2800" dirty="0"/>
          </a:p>
        </p:txBody>
      </p:sp>
      <p:pic>
        <p:nvPicPr>
          <p:cNvPr id="4" name="Content Placeholder 3" descr="Screen Shot 2015-07-29 at 2.49.48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291" t="8020" r="12577" b="35190"/>
          <a:stretch/>
        </p:blipFill>
        <p:spPr>
          <a:xfrm>
            <a:off x="179917" y="2127251"/>
            <a:ext cx="8875738" cy="4138012"/>
          </a:xfrm>
        </p:spPr>
      </p:pic>
    </p:spTree>
    <p:extLst>
      <p:ext uri="{BB962C8B-B14F-4D97-AF65-F5344CB8AC3E}">
        <p14:creationId xmlns:p14="http://schemas.microsoft.com/office/powerpoint/2010/main" val="2829264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TotalTime>
  <Words>389</Words>
  <Application>Microsoft Macintosh PowerPoint</Application>
  <PresentationFormat>On-screen Show (4:3)</PresentationFormat>
  <Paragraphs>13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Before you print…</vt:lpstr>
      <vt:lpstr>Many students who print State/American Degrees or Proficiencies may have trouble with some aspects of finishing their application because of certain steps you must take before printing.  Following these steps will make sure that ALL information automatically transfers to the degree or proficiency form.</vt:lpstr>
      <vt:lpstr>#1 Capital Item Usage(Entrepreneurship Only) Click on “Non-Current Items” under the Financial tab.</vt:lpstr>
      <vt:lpstr>Under “Options” there is a link to “Usage”. Click the link for the item you need on the application.  If there are multiple items, you will have to edit them one at a time.</vt:lpstr>
      <vt:lpstr>For each year of the project, there will be a % usage number for each entrepreneurship SAE.  If this number is 0, the item will not be counted on the application.</vt:lpstr>
      <vt:lpstr>Simply double click in the box next to the arrow to change it to 100% usage.  Click Save. The full value of the item will then be counted toward the application.</vt:lpstr>
      <vt:lpstr>Side Note:  If the student entered the full value of the item in their records, but they need to count less than 100% of the value for the application, then you will have to adjust that number from 100% to the appropriate percentage.</vt:lpstr>
      <vt:lpstr>#2 Annual Review (All Projects) Begin by clicking the red thumb print for the SAE related to the application.</vt:lpstr>
      <vt:lpstr>This is the Annual Review of Scope.  Here you can enter information that will show up on the “Hours &amp; Wages” or “Entrepreneurship Details” of the state degree form or proficiency. </vt:lpstr>
      <vt:lpstr>#3 Year-end Adjusted Value (Entrepreneurship Only-as needed).  Begin by clicking the appropriate link under the financial tab. </vt:lpstr>
      <vt:lpstr>On this page, if a project’s current inventory is not adding up correctly, you can adjust the number from this page.  This value will over-ride other values for current inventory and will show up on student applications.</vt:lpstr>
      <vt:lpstr>As a reminder, there are also many ways of reviewing student entries prior to generating an award application.  This can be done under the journal tab, the financial tab or the report tab.</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you print…</dc:title>
  <dc:creator>Matthew Whitaker</dc:creator>
  <cp:lastModifiedBy>Matthew Whitaker</cp:lastModifiedBy>
  <cp:revision>3</cp:revision>
  <dcterms:created xsi:type="dcterms:W3CDTF">2015-07-29T18:35:09Z</dcterms:created>
  <dcterms:modified xsi:type="dcterms:W3CDTF">2015-07-29T18:59:27Z</dcterms:modified>
</cp:coreProperties>
</file>