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Veterinary Science CDE Prep</a:t>
            </a:r>
          </a:p>
          <a:p>
            <a:r>
              <a:rPr lang="en-US" dirty="0" smtClean="0"/>
              <a:t>RCHS Ag 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Parasite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Flea larva</a:t>
            </a:r>
            <a:br>
              <a:rPr lang="en-US" dirty="0" smtClean="0"/>
            </a:br>
            <a:r>
              <a:rPr lang="en-US" sz="2700" dirty="0"/>
              <a:t>(genus </a:t>
            </a:r>
            <a:r>
              <a:rPr lang="en-US" sz="2700" dirty="0" err="1" smtClean="0"/>
              <a:t>ctinocephalides</a:t>
            </a:r>
            <a:r>
              <a:rPr lang="en-US" sz="27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00400" cy="2869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610100"/>
            <a:ext cx="3220278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26479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085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Flea tapeworm</a:t>
            </a:r>
            <a:br>
              <a:rPr lang="en-US" dirty="0" smtClean="0"/>
            </a:br>
            <a:r>
              <a:rPr lang="en-US" sz="2700" dirty="0" smtClean="0"/>
              <a:t>(genus </a:t>
            </a:r>
            <a:r>
              <a:rPr lang="en-US" sz="2700" dirty="0" err="1" smtClean="0"/>
              <a:t>dipylidium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14" y="2209800"/>
            <a:ext cx="3853626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971" y="1752600"/>
            <a:ext cx="3034879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114800"/>
            <a:ext cx="356451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2110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Flea tapeworm </a:t>
            </a:r>
            <a:r>
              <a:rPr lang="en-US" dirty="0"/>
              <a:t>egg</a:t>
            </a:r>
            <a:br>
              <a:rPr lang="en-US" dirty="0"/>
            </a:br>
            <a:r>
              <a:rPr lang="en-US" sz="2700" dirty="0"/>
              <a:t>(genus </a:t>
            </a:r>
            <a:r>
              <a:rPr lang="en-US" sz="2700" dirty="0" err="1"/>
              <a:t>dipylidium</a:t>
            </a:r>
            <a:r>
              <a:rPr lang="en-US" sz="27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670354" cy="253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763485"/>
            <a:ext cx="2790825" cy="252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285144"/>
            <a:ext cx="341194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20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Flea tapeworm </a:t>
            </a:r>
            <a:r>
              <a:rPr lang="en-US" dirty="0"/>
              <a:t>segment</a:t>
            </a:r>
            <a:br>
              <a:rPr lang="en-US" dirty="0"/>
            </a:br>
            <a:r>
              <a:rPr lang="en-US" sz="2400" dirty="0"/>
              <a:t>(genus </a:t>
            </a:r>
            <a:r>
              <a:rPr lang="en-US" sz="2400" dirty="0" err="1"/>
              <a:t>dipylidium</a:t>
            </a:r>
            <a:r>
              <a:rPr lang="en-US" sz="24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800" y="1752600"/>
            <a:ext cx="29760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858" y="4114800"/>
            <a:ext cx="3262184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7278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Giardia</a:t>
            </a:r>
            <a:br>
              <a:rPr lang="en-US" dirty="0" smtClean="0"/>
            </a:br>
            <a:r>
              <a:rPr lang="en-US" sz="2700" dirty="0" smtClean="0"/>
              <a:t>(genus giardia)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23846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267200"/>
            <a:ext cx="2438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186" y="1752601"/>
            <a:ext cx="326571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4500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Hard tick</a:t>
            </a:r>
            <a:br>
              <a:rPr lang="en-US" sz="3900" dirty="0" smtClean="0"/>
            </a:br>
            <a:r>
              <a:rPr lang="en-US" sz="2700" dirty="0" smtClean="0"/>
              <a:t>(Family </a:t>
            </a:r>
            <a:r>
              <a:rPr lang="en-US" sz="2700" dirty="0" err="1" smtClean="0"/>
              <a:t>ixodidae</a:t>
            </a:r>
            <a:r>
              <a:rPr lang="en-US" sz="2700" dirty="0" smtClean="0"/>
              <a:t>; genus </a:t>
            </a:r>
            <a:r>
              <a:rPr lang="en-US" sz="2700" dirty="0" err="1" smtClean="0"/>
              <a:t>amblyomma</a:t>
            </a:r>
            <a:r>
              <a:rPr lang="en-US" sz="2700" dirty="0" smtClean="0"/>
              <a:t> or </a:t>
            </a:r>
            <a:r>
              <a:rPr lang="en-US" sz="2700" dirty="0" err="1" smtClean="0"/>
              <a:t>dermacentor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ttp://www.felinepress.com/images/11-pacific-coast-tick-male-dermacentor-occidentalis-ixodidae-acari-arachnida-disease-vec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801" y="2133600"/>
            <a:ext cx="52673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21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Heartworm</a:t>
            </a:r>
            <a:br>
              <a:rPr lang="en-US" dirty="0" smtClean="0"/>
            </a:br>
            <a:r>
              <a:rPr lang="en-US" sz="2700" dirty="0" smtClean="0"/>
              <a:t>(genus </a:t>
            </a:r>
            <a:r>
              <a:rPr lang="en-US" sz="2700" dirty="0" err="1" smtClean="0"/>
              <a:t>dirofilaria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http://upload.wikimedia.org/wikipedia/commons/thumb/5/57/Flea_Larva.jpg/300px-Flea_Lar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58" y="1717343"/>
            <a:ext cx="2857500" cy="308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.ytimg.com/vi/v7FTDmGYNzc/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224880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505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Heartworm </a:t>
            </a:r>
            <a:r>
              <a:rPr lang="en-US" dirty="0"/>
              <a:t>adult</a:t>
            </a:r>
            <a:br>
              <a:rPr lang="en-US" dirty="0"/>
            </a:br>
            <a:r>
              <a:rPr lang="en-US" sz="2700" dirty="0"/>
              <a:t>(genus </a:t>
            </a:r>
            <a:r>
              <a:rPr lang="en-US" sz="2700" dirty="0" err="1"/>
              <a:t>dirofilaria</a:t>
            </a:r>
            <a:r>
              <a:rPr lang="en-US" sz="27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438400" cy="267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156" y="1709057"/>
            <a:ext cx="3210593" cy="2716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962400"/>
            <a:ext cx="2561556" cy="2641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0539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Heartworm </a:t>
            </a:r>
            <a:r>
              <a:rPr lang="en-US" dirty="0"/>
              <a:t>microfilaria</a:t>
            </a:r>
            <a:br>
              <a:rPr lang="en-US" dirty="0"/>
            </a:br>
            <a:r>
              <a:rPr lang="en-US" sz="2700" dirty="0"/>
              <a:t>(genus </a:t>
            </a:r>
            <a:r>
              <a:rPr lang="en-US" sz="2700" dirty="0" err="1"/>
              <a:t>dirofilaria</a:t>
            </a:r>
            <a:r>
              <a:rPr lang="en-US" sz="27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331357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0" y="1752600"/>
            <a:ext cx="29464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962400"/>
            <a:ext cx="27432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126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Hookworm adult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(family </a:t>
            </a:r>
            <a:r>
              <a:rPr lang="en-US" sz="2200" dirty="0" err="1" smtClean="0"/>
              <a:t>ancylostomatidae</a:t>
            </a:r>
            <a:r>
              <a:rPr lang="en-US" sz="2200" dirty="0" smtClean="0"/>
              <a:t>; genus </a:t>
            </a:r>
            <a:r>
              <a:rPr lang="en-US" sz="2200" dirty="0" err="1" smtClean="0"/>
              <a:t>amcylostoma</a:t>
            </a:r>
            <a:r>
              <a:rPr lang="en-US" sz="2200" dirty="0" smtClean="0"/>
              <a:t>, </a:t>
            </a:r>
            <a:r>
              <a:rPr lang="en-US" sz="2200" dirty="0" err="1" smtClean="0"/>
              <a:t>uncinaria</a:t>
            </a:r>
            <a:r>
              <a:rPr lang="en-US" sz="2200" dirty="0" smtClean="0"/>
              <a:t>, </a:t>
            </a:r>
            <a:r>
              <a:rPr lang="en-US" sz="2200" dirty="0" err="1" smtClean="0"/>
              <a:t>bunostomum</a:t>
            </a:r>
            <a:r>
              <a:rPr lang="en-US" sz="2200" dirty="0" smtClean="0"/>
              <a:t> </a:t>
            </a:r>
            <a:r>
              <a:rPr lang="en-US" sz="2200" dirty="0" err="1" smtClean="0"/>
              <a:t>orglobocethalus</a:t>
            </a:r>
            <a:r>
              <a:rPr lang="en-US" sz="2200" dirty="0" smtClean="0"/>
              <a:t>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http://www.healthline.com/hlcmsresource/images/Clinical-Large-Images/648x364_Hookworm_Infec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45" y="1828800"/>
            <a:ext cx="4727575" cy="265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hsrapport.com/clearylakevh/wp-content/uploads/sites/249/2015/03/service-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10" y="3182841"/>
            <a:ext cx="304800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4636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</a:bodyPr>
          <a:lstStyle/>
          <a:p>
            <a:r>
              <a:rPr lang="en-US" b="1" dirty="0" smtClean="0"/>
              <a:t>Blowfly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(Family </a:t>
            </a:r>
            <a:r>
              <a:rPr lang="en-US" sz="2400" dirty="0" err="1" smtClean="0"/>
              <a:t>Calliphoridae</a:t>
            </a:r>
            <a:r>
              <a:rPr lang="en-US" sz="2400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upload.wikimedia.org/wikipedia/commons/e/e0/Australian_sheep_blowf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600"/>
            <a:ext cx="4270375" cy="28478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forensicfact.files.wordpress.com/2008/04/blowfly05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750255"/>
            <a:ext cx="3200400" cy="347085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farm1.staticflickr.com/94/210437317_8da698659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968" y="4191000"/>
            <a:ext cx="3503613" cy="23964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04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Hookworm </a:t>
            </a:r>
            <a:r>
              <a:rPr lang="en-US" sz="3900" dirty="0"/>
              <a:t>egg</a:t>
            </a:r>
            <a:br>
              <a:rPr lang="en-US" sz="3900" dirty="0"/>
            </a:br>
            <a:r>
              <a:rPr lang="en-US" sz="2200" dirty="0"/>
              <a:t>(family </a:t>
            </a:r>
            <a:r>
              <a:rPr lang="en-US" sz="2200" dirty="0" err="1"/>
              <a:t>ancylostomatidae</a:t>
            </a:r>
            <a:r>
              <a:rPr lang="en-US" sz="2200" dirty="0"/>
              <a:t>; genus </a:t>
            </a:r>
            <a:r>
              <a:rPr lang="en-US" sz="2200" dirty="0" err="1"/>
              <a:t>amcylostoma</a:t>
            </a:r>
            <a:r>
              <a:rPr lang="en-US" sz="2200" dirty="0"/>
              <a:t>, </a:t>
            </a:r>
            <a:r>
              <a:rPr lang="en-US" sz="2200" dirty="0" err="1"/>
              <a:t>uncinaria</a:t>
            </a:r>
            <a:r>
              <a:rPr lang="en-US" sz="2200" dirty="0"/>
              <a:t>, </a:t>
            </a:r>
            <a:r>
              <a:rPr lang="en-US" sz="2200" dirty="0" err="1"/>
              <a:t>bunostomum</a:t>
            </a:r>
            <a:r>
              <a:rPr lang="en-US" sz="2200" dirty="0"/>
              <a:t> </a:t>
            </a:r>
            <a:r>
              <a:rPr lang="en-US" sz="2200" dirty="0" err="1"/>
              <a:t>orglobocethalus</a:t>
            </a:r>
            <a:r>
              <a:rPr lang="en-US" sz="22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http://www.cdc.gov/dpdx/images/hookworm/Hookworm_2x2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ruby.fgcu.edu/courses/davidb/50249/web/Trichostrongylushookwormeggs1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756" y="1820876"/>
            <a:ext cx="43529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669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Horse bots</a:t>
            </a:r>
            <a:br>
              <a:rPr lang="en-US" dirty="0" smtClean="0"/>
            </a:br>
            <a:r>
              <a:rPr lang="en-US" sz="2700" dirty="0" smtClean="0"/>
              <a:t>(genus </a:t>
            </a:r>
            <a:r>
              <a:rPr lang="en-US" sz="2700" dirty="0" err="1" smtClean="0"/>
              <a:t>gasterophilus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http://entnemdept.ufl.edu/creatures/livestock/horse_bot_fly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47625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heartlandequine.net/wp-content/uploads/2015/02/botfl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657600"/>
            <a:ext cx="4495800" cy="294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643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Horse </a:t>
            </a:r>
            <a:r>
              <a:rPr lang="en-US" sz="3900" dirty="0" err="1" smtClean="0"/>
              <a:t>strongyles</a:t>
            </a:r>
            <a:r>
              <a:rPr lang="en-US" sz="3900" dirty="0" smtClean="0"/>
              <a:t/>
            </a:r>
            <a:br>
              <a:rPr lang="en-US" sz="3900" dirty="0" smtClean="0"/>
            </a:br>
            <a:r>
              <a:rPr lang="en-US" sz="2700" dirty="0" smtClean="0"/>
              <a:t>(family </a:t>
            </a:r>
            <a:r>
              <a:rPr lang="en-US" sz="2700" dirty="0" err="1" smtClean="0"/>
              <a:t>strongylidae</a:t>
            </a:r>
            <a:r>
              <a:rPr lang="en-US" sz="2700" dirty="0" smtClean="0"/>
              <a:t>; genus </a:t>
            </a:r>
            <a:r>
              <a:rPr lang="en-US" sz="2700" dirty="0" err="1" smtClean="0"/>
              <a:t>strongylus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ttp://www2.ca.uky.edu/horsediscovery/images/Parasites/parasite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46" y="1905000"/>
            <a:ext cx="5981700" cy="245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039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Lice – biting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(order </a:t>
            </a:r>
            <a:r>
              <a:rPr lang="en-US" sz="2700" dirty="0" err="1" smtClean="0"/>
              <a:t>mallothaga</a:t>
            </a:r>
            <a:r>
              <a:rPr lang="en-US" sz="2700" dirty="0" smtClean="0"/>
              <a:t>; genus </a:t>
            </a:r>
            <a:r>
              <a:rPr lang="en-US" sz="2700" dirty="0" err="1" smtClean="0"/>
              <a:t>bovicola</a:t>
            </a:r>
            <a:r>
              <a:rPr lang="en-US" sz="2700" dirty="0" smtClean="0"/>
              <a:t> or </a:t>
            </a:r>
            <a:r>
              <a:rPr lang="en-US" sz="2700" dirty="0" err="1" smtClean="0"/>
              <a:t>trichodectes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http://bit.ly/Y2mR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09800"/>
            <a:ext cx="47244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110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Lice – sucking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(order </a:t>
            </a:r>
            <a:r>
              <a:rPr lang="en-US" sz="2700" dirty="0" err="1" smtClean="0"/>
              <a:t>anoplura</a:t>
            </a:r>
            <a:r>
              <a:rPr lang="en-US" sz="2700" dirty="0" smtClean="0"/>
              <a:t>; genus </a:t>
            </a:r>
            <a:r>
              <a:rPr lang="en-US" sz="2700" dirty="0" err="1" smtClean="0"/>
              <a:t>linognathus</a:t>
            </a:r>
            <a:r>
              <a:rPr lang="en-US" sz="2700" dirty="0" smtClean="0"/>
              <a:t> or </a:t>
            </a:r>
            <a:r>
              <a:rPr lang="en-US" sz="2700" dirty="0" err="1" smtClean="0"/>
              <a:t>hamatpinus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http://entomology.montana.edu/historybug/images/head_lous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971800"/>
            <a:ext cx="221932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11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 liver fluke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(class </a:t>
            </a:r>
            <a:r>
              <a:rPr lang="en-US" sz="2700" dirty="0" err="1" smtClean="0"/>
              <a:t>trematoda</a:t>
            </a:r>
            <a:r>
              <a:rPr lang="en-US" sz="2700" dirty="0" smtClean="0"/>
              <a:t>; genus </a:t>
            </a:r>
            <a:r>
              <a:rPr lang="en-US" sz="2700" dirty="0" err="1" smtClean="0"/>
              <a:t>fasciola</a:t>
            </a:r>
            <a:r>
              <a:rPr lang="en-US" sz="2700" dirty="0" smtClean="0"/>
              <a:t>, </a:t>
            </a:r>
            <a:r>
              <a:rPr lang="en-US" sz="2700" dirty="0" err="1" smtClean="0"/>
              <a:t>fascioloides</a:t>
            </a:r>
            <a:r>
              <a:rPr lang="en-US" sz="2700" dirty="0" smtClean="0"/>
              <a:t>, of </a:t>
            </a:r>
            <a:r>
              <a:rPr lang="en-US" sz="2700" dirty="0" err="1" smtClean="0"/>
              <a:t>dicroceolium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http://www.accidentalsmallholder.net/images/guides/liver-fluke-sheep-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986881"/>
            <a:ext cx="4476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1216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 lungworm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(family </a:t>
            </a:r>
            <a:r>
              <a:rPr lang="en-US" sz="2200" dirty="0" err="1" smtClean="0"/>
              <a:t>metastrongylidae</a:t>
            </a:r>
            <a:r>
              <a:rPr lang="en-US" sz="2200" dirty="0" smtClean="0"/>
              <a:t>; genus </a:t>
            </a:r>
            <a:r>
              <a:rPr lang="en-US" sz="2200" dirty="0" err="1" smtClean="0"/>
              <a:t>metastrongylus</a:t>
            </a:r>
            <a:r>
              <a:rPr lang="en-US" sz="2200" dirty="0" smtClean="0"/>
              <a:t>, </a:t>
            </a:r>
            <a:r>
              <a:rPr lang="en-US" sz="2200" dirty="0" err="1" smtClean="0"/>
              <a:t>dictyocaulus</a:t>
            </a:r>
            <a:r>
              <a:rPr lang="en-US" sz="2200" dirty="0" smtClean="0"/>
              <a:t> or </a:t>
            </a:r>
            <a:r>
              <a:rPr lang="en-US" sz="2200" dirty="0" err="1" smtClean="0"/>
              <a:t>aelurostrongylus</a:t>
            </a:r>
            <a:r>
              <a:rPr lang="en-US" sz="2200" dirty="0" smtClean="0"/>
              <a:t>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http://www.downwoodvets.co.uk/resources/lungwor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33600"/>
            <a:ext cx="3152775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encrypted-tbn1.gstatic.com/images?q=tbn:ANd9GcTKXkO8C1xFbndwtlMyn67HVbJG60oT8ocGxEl1eQ3XQjx_XV_u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371725"/>
            <a:ext cx="262890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053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Mosquito adult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(Family </a:t>
            </a:r>
            <a:r>
              <a:rPr lang="en-US" sz="2700" dirty="0" err="1" smtClean="0"/>
              <a:t>culicidae</a:t>
            </a:r>
            <a:r>
              <a:rPr lang="en-US" sz="2700" dirty="0" smtClean="0"/>
              <a:t>; genus anopheles, </a:t>
            </a:r>
            <a:r>
              <a:rPr lang="en-US" sz="2700" dirty="0" err="1" smtClean="0"/>
              <a:t>Culex</a:t>
            </a:r>
            <a:r>
              <a:rPr lang="en-US" sz="2700" dirty="0" smtClean="0"/>
              <a:t> or </a:t>
            </a:r>
            <a:r>
              <a:rPr lang="en-US" sz="2700" dirty="0" err="1" smtClean="0"/>
              <a:t>aedes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http://arlingtonva.s3.amazonaws.com/wp-content/uploads/sites/25/2013/12/mosquitoes_Culex-mosquito-white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67718"/>
            <a:ext cx="71913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48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Mosquito </a:t>
            </a:r>
            <a:r>
              <a:rPr lang="en-US" sz="3900" dirty="0"/>
              <a:t>larva</a:t>
            </a:r>
            <a:r>
              <a:rPr lang="en-US" dirty="0"/>
              <a:t/>
            </a:r>
            <a:br>
              <a:rPr lang="en-US" dirty="0"/>
            </a:br>
            <a:r>
              <a:rPr lang="en-US" sz="2700" dirty="0"/>
              <a:t>(Family </a:t>
            </a:r>
            <a:r>
              <a:rPr lang="en-US" sz="2700" dirty="0" err="1"/>
              <a:t>culicidae</a:t>
            </a:r>
            <a:r>
              <a:rPr lang="en-US" sz="2700" dirty="0"/>
              <a:t>; genus anopheles, </a:t>
            </a:r>
            <a:r>
              <a:rPr lang="en-US" sz="2700" dirty="0" err="1"/>
              <a:t>Culex</a:t>
            </a:r>
            <a:r>
              <a:rPr lang="en-US" sz="2700" dirty="0"/>
              <a:t> or </a:t>
            </a:r>
            <a:r>
              <a:rPr lang="en-US" sz="2700" dirty="0" err="1"/>
              <a:t>aedes</a:t>
            </a:r>
            <a:r>
              <a:rPr lang="en-US" sz="27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http://bugguide.net/images/raw/0RD/ZKR/0RDZKROZXRJZ0R9LHZ2LKRDZJL9LFLNL0R2LKRELLZTLIZHHERKHIROZ3L2LSZCL0Z6LKRTZFL6LX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05000"/>
            <a:ext cx="37433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596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Pinworm</a:t>
            </a:r>
            <a:br>
              <a:rPr lang="en-US" dirty="0" smtClean="0"/>
            </a:br>
            <a:r>
              <a:rPr lang="en-US" sz="2700" dirty="0" smtClean="0"/>
              <a:t>(genus </a:t>
            </a:r>
            <a:r>
              <a:rPr lang="en-US" sz="2700" dirty="0" err="1" smtClean="0"/>
              <a:t>oxyuris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http://webserver.pa-ucl.com/wwwdocs/micro/Pinworm%20Collection%20&amp;%20Examination-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912" y="2667000"/>
            <a:ext cx="368617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499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Blowfly Maggot</a:t>
            </a:r>
            <a:br>
              <a:rPr lang="en-US" sz="3900" dirty="0" smtClean="0"/>
            </a:br>
            <a:r>
              <a:rPr lang="en-US" sz="2700" dirty="0" smtClean="0"/>
              <a:t>(Family </a:t>
            </a:r>
            <a:r>
              <a:rPr lang="en-US" sz="2700" dirty="0" err="1" smtClean="0"/>
              <a:t>Calliphoridae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www.nlm.nih.gov/visibleproofs/media/detailed/ii_a_216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2133600"/>
            <a:ext cx="781050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13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Roundworm adult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(family </a:t>
            </a:r>
            <a:r>
              <a:rPr lang="en-US" sz="2200" dirty="0" err="1" smtClean="0"/>
              <a:t>ascaridiae</a:t>
            </a:r>
            <a:r>
              <a:rPr lang="en-US" sz="2200" dirty="0" smtClean="0"/>
              <a:t> or </a:t>
            </a:r>
            <a:r>
              <a:rPr lang="en-US" sz="2200" dirty="0" err="1" smtClean="0"/>
              <a:t>toxocaridae</a:t>
            </a:r>
            <a:r>
              <a:rPr lang="en-US" sz="2200" dirty="0" smtClean="0"/>
              <a:t>; genus </a:t>
            </a:r>
            <a:r>
              <a:rPr lang="en-US" sz="2200" dirty="0" err="1" smtClean="0"/>
              <a:t>toxocara</a:t>
            </a:r>
            <a:r>
              <a:rPr lang="en-US" sz="2200" dirty="0" smtClean="0"/>
              <a:t>, </a:t>
            </a:r>
            <a:r>
              <a:rPr lang="en-US" sz="2200" dirty="0" err="1" smtClean="0"/>
              <a:t>toxocaris</a:t>
            </a:r>
            <a:r>
              <a:rPr lang="en-US" sz="2200" dirty="0" smtClean="0"/>
              <a:t>, </a:t>
            </a:r>
            <a:r>
              <a:rPr lang="en-US" sz="2200" dirty="0" err="1" smtClean="0"/>
              <a:t>ascaris</a:t>
            </a:r>
            <a:r>
              <a:rPr lang="en-US" sz="2200" dirty="0" smtClean="0"/>
              <a:t>, </a:t>
            </a:r>
            <a:r>
              <a:rPr lang="en-US" sz="2200" dirty="0" err="1" smtClean="0"/>
              <a:t>parascaris</a:t>
            </a:r>
            <a:r>
              <a:rPr lang="en-US" sz="2200" dirty="0" smtClean="0"/>
              <a:t> or </a:t>
            </a:r>
            <a:r>
              <a:rPr lang="en-US" sz="2200" dirty="0" err="1" smtClean="0"/>
              <a:t>neaoascaris</a:t>
            </a:r>
            <a:r>
              <a:rPr lang="en-US" sz="2200" dirty="0" smtClean="0"/>
              <a:t>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 descr="http://www.swvhreno.com/blog/wp-content/uploads/2012/12/zoo-roundworm-adul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819400"/>
            <a:ext cx="28575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85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Roundworm </a:t>
            </a:r>
            <a:r>
              <a:rPr lang="en-US" sz="3900" dirty="0"/>
              <a:t>egg</a:t>
            </a:r>
            <a:br>
              <a:rPr lang="en-US" sz="3900" dirty="0"/>
            </a:br>
            <a:r>
              <a:rPr lang="en-US" sz="2200" dirty="0"/>
              <a:t>(family </a:t>
            </a:r>
            <a:r>
              <a:rPr lang="en-US" sz="2200" dirty="0" err="1"/>
              <a:t>ascaridiae</a:t>
            </a:r>
            <a:r>
              <a:rPr lang="en-US" sz="2200" dirty="0"/>
              <a:t> or </a:t>
            </a:r>
            <a:r>
              <a:rPr lang="en-US" sz="2200" dirty="0" err="1"/>
              <a:t>toxocaridae</a:t>
            </a:r>
            <a:r>
              <a:rPr lang="en-US" sz="2200" dirty="0"/>
              <a:t>; genus </a:t>
            </a:r>
            <a:r>
              <a:rPr lang="en-US" sz="2200" dirty="0" err="1"/>
              <a:t>toxocara</a:t>
            </a:r>
            <a:r>
              <a:rPr lang="en-US" sz="2200" dirty="0"/>
              <a:t>, </a:t>
            </a:r>
            <a:r>
              <a:rPr lang="en-US" sz="2200" dirty="0" err="1"/>
              <a:t>toxocaris</a:t>
            </a:r>
            <a:r>
              <a:rPr lang="en-US" sz="2200" dirty="0"/>
              <a:t>, </a:t>
            </a:r>
            <a:r>
              <a:rPr lang="en-US" sz="2200" dirty="0" err="1"/>
              <a:t>ascaris</a:t>
            </a:r>
            <a:r>
              <a:rPr lang="en-US" sz="2200" dirty="0"/>
              <a:t>, </a:t>
            </a:r>
            <a:r>
              <a:rPr lang="en-US" sz="2200" dirty="0" err="1"/>
              <a:t>parascaris</a:t>
            </a:r>
            <a:r>
              <a:rPr lang="en-US" sz="2200" dirty="0"/>
              <a:t> or </a:t>
            </a:r>
            <a:r>
              <a:rPr lang="en-US" sz="2200" dirty="0" err="1"/>
              <a:t>neaoascaris</a:t>
            </a:r>
            <a:r>
              <a:rPr lang="en-US" sz="22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 descr="http://www.pet-informed-veterinary-advice-online.com/images/roundworm-eggs-fecal-flo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4320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3492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err="1" smtClean="0"/>
              <a:t>Sarcoptic</a:t>
            </a:r>
            <a:r>
              <a:rPr lang="en-US" sz="3900" dirty="0" smtClean="0"/>
              <a:t> mite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(family </a:t>
            </a:r>
            <a:r>
              <a:rPr lang="en-US" sz="2700" dirty="0" err="1" smtClean="0"/>
              <a:t>ascaridae</a:t>
            </a:r>
            <a:r>
              <a:rPr lang="en-US" sz="2700" dirty="0" smtClean="0"/>
              <a:t>; genus </a:t>
            </a:r>
            <a:r>
              <a:rPr lang="en-US" sz="2700" dirty="0" err="1" smtClean="0"/>
              <a:t>sarcoptes</a:t>
            </a:r>
            <a:r>
              <a:rPr lang="en-US" sz="2700" dirty="0" smtClean="0"/>
              <a:t> or </a:t>
            </a:r>
            <a:r>
              <a:rPr lang="en-US" sz="2700" dirty="0" err="1" smtClean="0"/>
              <a:t>notoedres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http://animalhealth.bayer.com/ah/fileadmin/images/advocate/contentimg/ectoparasites/Figure_05_Sarcoptes_scabie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42" y="1752600"/>
            <a:ext cx="375285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www.fcps.edu/islandcreekes/ecology/Arthropods/Sarcoptic%20Mange%20Mite/Sarcoptes2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332" y="3064100"/>
            <a:ext cx="4509808" cy="303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4933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Taenia</a:t>
            </a:r>
            <a:r>
              <a:rPr lang="en-US" dirty="0" smtClean="0"/>
              <a:t> tapeworm</a:t>
            </a:r>
            <a:br>
              <a:rPr lang="en-US" dirty="0" smtClean="0"/>
            </a:br>
            <a:r>
              <a:rPr lang="en-US" sz="2700" dirty="0" smtClean="0"/>
              <a:t>(family </a:t>
            </a:r>
            <a:r>
              <a:rPr lang="en-US" sz="2700" dirty="0" err="1" smtClean="0"/>
              <a:t>taeniidae</a:t>
            </a:r>
            <a:r>
              <a:rPr lang="en-US" sz="2700" dirty="0" smtClean="0"/>
              <a:t>; genus </a:t>
            </a:r>
            <a:r>
              <a:rPr lang="en-US" sz="2700" dirty="0" err="1" smtClean="0"/>
              <a:t>taenia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http://www.intelligent-files.com/intelligent-media/nuggets-media/tapewor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09800"/>
            <a:ext cx="47625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278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Taenia</a:t>
            </a:r>
            <a:r>
              <a:rPr lang="en-US" dirty="0" smtClean="0"/>
              <a:t> tapeworm </a:t>
            </a:r>
            <a:r>
              <a:rPr lang="en-US" dirty="0"/>
              <a:t>egg</a:t>
            </a:r>
            <a:br>
              <a:rPr lang="en-US" dirty="0"/>
            </a:br>
            <a:r>
              <a:rPr lang="en-US" sz="2700" dirty="0"/>
              <a:t>(family </a:t>
            </a:r>
            <a:r>
              <a:rPr lang="en-US" sz="2700" dirty="0" err="1"/>
              <a:t>taeniidae</a:t>
            </a:r>
            <a:r>
              <a:rPr lang="en-US" sz="2700" dirty="0"/>
              <a:t>; genus </a:t>
            </a:r>
            <a:r>
              <a:rPr lang="en-US" sz="2700" dirty="0" err="1"/>
              <a:t>taenia</a:t>
            </a:r>
            <a:r>
              <a:rPr lang="en-US" sz="27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https://upload.wikimedia.org/wikipedia/commons/e/e1/Tapeworm_eg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914" y="1905000"/>
            <a:ext cx="49911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280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Taenia</a:t>
            </a:r>
            <a:r>
              <a:rPr lang="en-US" dirty="0" smtClean="0"/>
              <a:t> tapeworm </a:t>
            </a:r>
            <a:r>
              <a:rPr lang="en-US" dirty="0"/>
              <a:t>segment</a:t>
            </a:r>
            <a:br>
              <a:rPr lang="en-US" dirty="0"/>
            </a:br>
            <a:r>
              <a:rPr lang="en-US" sz="2700" dirty="0"/>
              <a:t>(family </a:t>
            </a:r>
            <a:r>
              <a:rPr lang="en-US" sz="2700" dirty="0" err="1"/>
              <a:t>taeniidae</a:t>
            </a:r>
            <a:r>
              <a:rPr lang="en-US" sz="2700" dirty="0"/>
              <a:t>; genus </a:t>
            </a:r>
            <a:r>
              <a:rPr lang="en-US" sz="2700" dirty="0" err="1"/>
              <a:t>taenia</a:t>
            </a:r>
            <a:r>
              <a:rPr lang="en-US" sz="27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http://cornerstoneanimalhospital.ca/wp-content/uploads/2011/04/taenia-segmen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09800"/>
            <a:ext cx="28479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://www.dogclinic.net/static/Mature-Taenia-segment-of-tapeworm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839243"/>
            <a:ext cx="25908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4991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900" dirty="0" smtClean="0"/>
              <a:t>Soft tick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(family </a:t>
            </a:r>
            <a:r>
              <a:rPr lang="en-US" sz="2700" dirty="0" err="1" smtClean="0"/>
              <a:t>argasidse</a:t>
            </a:r>
            <a:r>
              <a:rPr lang="en-US" sz="2700" dirty="0" smtClean="0"/>
              <a:t>; genus </a:t>
            </a:r>
            <a:r>
              <a:rPr lang="en-US" sz="2700" dirty="0" err="1" smtClean="0"/>
              <a:t>otobius</a:t>
            </a:r>
            <a:r>
              <a:rPr lang="en-US" sz="2700" dirty="0" smtClean="0"/>
              <a:t> or </a:t>
            </a:r>
            <a:r>
              <a:rPr lang="en-US" sz="2700" dirty="0" err="1" smtClean="0"/>
              <a:t>argas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2530" name="Picture 2" descr="http://mediad.publicbroadcasting.net/p/knau/files/201408/soft_ti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10" y="1905000"/>
            <a:ext cx="49720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://www.felinepress.com/images/09-argasid-soft-tick-relapsing-fever-ornithodoros-parkeri-argasidae-acari-arachnida-bloodsuck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7" t="14250" r="16383" b="10433"/>
          <a:stretch/>
        </p:blipFill>
        <p:spPr bwMode="auto">
          <a:xfrm>
            <a:off x="5376000" y="2214562"/>
            <a:ext cx="34290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7623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Whipworm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(genus </a:t>
            </a:r>
            <a:r>
              <a:rPr lang="en-US" sz="2400" dirty="0" err="1" smtClean="0"/>
              <a:t>trichuris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42736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752600"/>
            <a:ext cx="35433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863" y="4114800"/>
            <a:ext cx="25908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163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Whipworm </a:t>
            </a:r>
            <a:r>
              <a:rPr lang="en-US" dirty="0"/>
              <a:t>egg</a:t>
            </a:r>
            <a:br>
              <a:rPr lang="en-US" dirty="0"/>
            </a:br>
            <a:r>
              <a:rPr lang="en-US" sz="2700" dirty="0"/>
              <a:t>(genus </a:t>
            </a:r>
            <a:r>
              <a:rPr lang="en-US" sz="2700" dirty="0" err="1"/>
              <a:t>trichuris</a:t>
            </a:r>
            <a:r>
              <a:rPr lang="en-US" sz="27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147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617" y="3962400"/>
            <a:ext cx="2209323" cy="2657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940" y="1758042"/>
            <a:ext cx="3060860" cy="2295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032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Cat warble</a:t>
            </a:r>
            <a:br>
              <a:rPr lang="en-US" dirty="0" smtClean="0"/>
            </a:br>
            <a:r>
              <a:rPr lang="en-US" sz="2700" dirty="0" smtClean="0"/>
              <a:t>(Genus </a:t>
            </a:r>
            <a:r>
              <a:rPr lang="en-US" sz="2700" dirty="0" err="1" smtClean="0"/>
              <a:t>cuterebra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599"/>
            <a:ext cx="2596241" cy="261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041" y="1828799"/>
            <a:ext cx="2737759" cy="2754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441" y="3733800"/>
            <a:ext cx="2895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936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Cattle grub</a:t>
            </a:r>
            <a:br>
              <a:rPr lang="en-US" dirty="0" smtClean="0"/>
            </a:br>
            <a:r>
              <a:rPr lang="en-US" sz="2700" dirty="0" smtClean="0"/>
              <a:t>(Genus </a:t>
            </a:r>
            <a:r>
              <a:rPr lang="en-US" sz="2700" dirty="0" err="1" smtClean="0"/>
              <a:t>hypoderma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29579"/>
            <a:ext cx="3810001" cy="253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401" y="1729580"/>
            <a:ext cx="3871199" cy="2538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268504"/>
            <a:ext cx="3469156" cy="2293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213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Coccidia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(Genus </a:t>
            </a:r>
            <a:r>
              <a:rPr lang="en-US" sz="2700" dirty="0" err="1" smtClean="0"/>
              <a:t>isospora</a:t>
            </a:r>
            <a:r>
              <a:rPr lang="en-US" sz="2700" dirty="0" smtClean="0"/>
              <a:t> or </a:t>
            </a:r>
            <a:r>
              <a:rPr lang="en-US" sz="2700" dirty="0" err="1" smtClean="0"/>
              <a:t>eimeria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14" y="1779812"/>
            <a:ext cx="2601686" cy="281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902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Demodectic</a:t>
            </a:r>
            <a:r>
              <a:rPr lang="en-US" dirty="0" smtClean="0"/>
              <a:t> mite</a:t>
            </a:r>
            <a:br>
              <a:rPr lang="en-US" dirty="0" smtClean="0"/>
            </a:br>
            <a:r>
              <a:rPr lang="en-US" sz="2700" dirty="0" smtClean="0"/>
              <a:t>(genus </a:t>
            </a:r>
            <a:r>
              <a:rPr lang="en-US" sz="2700" dirty="0" err="1" smtClean="0"/>
              <a:t>demodex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3847"/>
            <a:ext cx="2438400" cy="2850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3847"/>
            <a:ext cx="2647724" cy="264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114800"/>
            <a:ext cx="3200400" cy="2406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216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Ear mite</a:t>
            </a:r>
            <a:br>
              <a:rPr lang="en-US" dirty="0" smtClean="0"/>
            </a:br>
            <a:r>
              <a:rPr lang="en-US" sz="2700" dirty="0" smtClean="0"/>
              <a:t>(family </a:t>
            </a:r>
            <a:r>
              <a:rPr lang="en-US" sz="2700" dirty="0" err="1" smtClean="0"/>
              <a:t>ascaridae</a:t>
            </a:r>
            <a:r>
              <a:rPr lang="en-US" sz="2700" dirty="0" smtClean="0"/>
              <a:t>; genus </a:t>
            </a:r>
            <a:r>
              <a:rPr lang="en-US" sz="2700" dirty="0" err="1" smtClean="0"/>
              <a:t>otodectes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599"/>
            <a:ext cx="3492945" cy="236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276" y="1752600"/>
            <a:ext cx="3594650" cy="236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114798"/>
            <a:ext cx="2590800" cy="2659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712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Fleas</a:t>
            </a:r>
            <a:br>
              <a:rPr lang="en-US" dirty="0" smtClean="0"/>
            </a:br>
            <a:r>
              <a:rPr lang="en-US" sz="2700" dirty="0" smtClean="0"/>
              <a:t>(genus </a:t>
            </a:r>
            <a:r>
              <a:rPr lang="en-US" sz="2700" dirty="0" err="1" smtClean="0"/>
              <a:t>ctinocephalides</a:t>
            </a:r>
            <a:r>
              <a:rPr lang="en-US" sz="2700" dirty="0" smtClean="0"/>
              <a:t>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0536"/>
            <a:ext cx="2895600" cy="2599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186" y="1752599"/>
            <a:ext cx="3516939" cy="2607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86" y="4359766"/>
            <a:ext cx="4412430" cy="2041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31033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129</TotalTime>
  <Words>83</Words>
  <Application>Microsoft Office PowerPoint</Application>
  <PresentationFormat>On-screen Show (4:3)</PresentationFormat>
  <Paragraphs>40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Book Antiqua</vt:lpstr>
      <vt:lpstr>Century Gothic</vt:lpstr>
      <vt:lpstr>Apothecary</vt:lpstr>
      <vt:lpstr>Parasite ID</vt:lpstr>
      <vt:lpstr>Blowfly (Family Calliphoridae)</vt:lpstr>
      <vt:lpstr>Blowfly Maggot (Family Calliphoridae)</vt:lpstr>
      <vt:lpstr>Cat warble (Genus cuterebra)</vt:lpstr>
      <vt:lpstr>Cattle grub (Genus hypoderma)</vt:lpstr>
      <vt:lpstr>Coccidia (Genus isospora or eimeria)</vt:lpstr>
      <vt:lpstr>Demodectic mite (genus demodex)</vt:lpstr>
      <vt:lpstr>Ear mite (family ascaridae; genus otodectes)</vt:lpstr>
      <vt:lpstr>Fleas (genus ctinocephalides)</vt:lpstr>
      <vt:lpstr>Flea larva (genus ctinocephalides)</vt:lpstr>
      <vt:lpstr>Flea tapeworm (genus dipylidium)</vt:lpstr>
      <vt:lpstr>Flea tapeworm egg (genus dipylidium)</vt:lpstr>
      <vt:lpstr>Flea tapeworm segment (genus dipylidium)</vt:lpstr>
      <vt:lpstr>Giardia (genus giardia)</vt:lpstr>
      <vt:lpstr>Hard tick (Family ixodidae; genus amblyomma or dermacentor)</vt:lpstr>
      <vt:lpstr>Heartworm (genus dirofilaria)</vt:lpstr>
      <vt:lpstr>Heartworm adult (genus dirofilaria)</vt:lpstr>
      <vt:lpstr>Heartworm microfilaria (genus dirofilaria)</vt:lpstr>
      <vt:lpstr>Hookworm adult (family ancylostomatidae; genus amcylostoma, uncinaria, bunostomum orglobocethalus)</vt:lpstr>
      <vt:lpstr>Hookworm egg (family ancylostomatidae; genus amcylostoma, uncinaria, bunostomum orglobocethalus)</vt:lpstr>
      <vt:lpstr>Horse bots (genus gasterophilus)</vt:lpstr>
      <vt:lpstr>Horse strongyles (family strongylidae; genus strongylus)</vt:lpstr>
      <vt:lpstr>Lice – biting (order mallothaga; genus bovicola or trichodectes)</vt:lpstr>
      <vt:lpstr>Lice – sucking (order anoplura; genus linognathus or hamatpinus)</vt:lpstr>
      <vt:lpstr> liver fluke (class trematoda; genus fasciola, fascioloides, of dicroceolium)</vt:lpstr>
      <vt:lpstr> lungworm (family metastrongylidae; genus metastrongylus, dictyocaulus or aelurostrongylus)</vt:lpstr>
      <vt:lpstr>Mosquito adult (Family culicidae; genus anopheles, Culex or aedes)</vt:lpstr>
      <vt:lpstr>Mosquito larva (Family culicidae; genus anopheles, Culex or aedes)</vt:lpstr>
      <vt:lpstr>Pinworm (genus oxyuris)</vt:lpstr>
      <vt:lpstr>Roundworm adult (family ascaridiae or toxocaridae; genus toxocara, toxocaris, ascaris, parascaris or neaoascaris)</vt:lpstr>
      <vt:lpstr>Roundworm egg (family ascaridiae or toxocaridae; genus toxocara, toxocaris, ascaris, parascaris or neaoascaris)</vt:lpstr>
      <vt:lpstr>Sarcoptic mite (family ascaridae; genus sarcoptes or notoedres)</vt:lpstr>
      <vt:lpstr>Taenia tapeworm (family taeniidae; genus taenia)</vt:lpstr>
      <vt:lpstr>Taenia tapeworm egg (family taeniidae; genus taenia)</vt:lpstr>
      <vt:lpstr>Taenia tapeworm segment (family taeniidae; genus taenia)</vt:lpstr>
      <vt:lpstr>Soft tick (family argasidse; genus otobius or argas)</vt:lpstr>
      <vt:lpstr>Whipworm (genus trichuris)</vt:lpstr>
      <vt:lpstr>Whipworm egg (genus trichuris)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Animal ID</dc:title>
  <dc:creator>White, Cameron</dc:creator>
  <cp:lastModifiedBy>White, Cameron</cp:lastModifiedBy>
  <cp:revision>16</cp:revision>
  <dcterms:created xsi:type="dcterms:W3CDTF">2006-08-16T00:00:00Z</dcterms:created>
  <dcterms:modified xsi:type="dcterms:W3CDTF">2015-10-09T15:13:02Z</dcterms:modified>
</cp:coreProperties>
</file>