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5" r:id="rId13"/>
    <p:sldId id="366" r:id="rId14"/>
    <p:sldId id="367" r:id="rId15"/>
    <p:sldId id="368" r:id="rId16"/>
    <p:sldId id="369" r:id="rId17"/>
    <p:sldId id="370" r:id="rId18"/>
    <p:sldId id="371" r:id="rId19"/>
    <p:sldId id="372" r:id="rId20"/>
    <p:sldId id="373" r:id="rId21"/>
    <p:sldId id="374" r:id="rId22"/>
    <p:sldId id="375" r:id="rId23"/>
    <p:sldId id="376" r:id="rId24"/>
    <p:sldId id="377" r:id="rId25"/>
    <p:sldId id="378" r:id="rId26"/>
    <p:sldId id="379" r:id="rId27"/>
    <p:sldId id="380" r:id="rId28"/>
    <p:sldId id="381" r:id="rId29"/>
    <p:sldId id="3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Jersey wooly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342" y="1752599"/>
            <a:ext cx="3048850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142" y="4029075"/>
            <a:ext cx="2743200" cy="2611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349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Holland lop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454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92061"/>
            <a:ext cx="285750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322" y="4354286"/>
            <a:ext cx="3135085" cy="235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893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Netherland dwarf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52600"/>
            <a:ext cx="3000375" cy="253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41148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7586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</a:t>
            </a:r>
            <a:r>
              <a:rPr lang="en-US" dirty="0" err="1" smtClean="0"/>
              <a:t>zealand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54169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846" y="1752600"/>
            <a:ext cx="364434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256313"/>
            <a:ext cx="2776537" cy="240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03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17526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4191000"/>
            <a:ext cx="3530600" cy="247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538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Mini-</a:t>
            </a:r>
            <a:r>
              <a:rPr lang="en-US" dirty="0" err="1" smtClean="0"/>
              <a:t>rex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81628"/>
            <a:ext cx="2743200" cy="228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707" y="1676400"/>
            <a:ext cx="3191193" cy="23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74" y="4069794"/>
            <a:ext cx="3071526" cy="255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383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602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125" y="1770743"/>
            <a:ext cx="3194775" cy="2555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221" y="4326563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574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Birds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79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cockatiel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2574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752600"/>
            <a:ext cx="1905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806371"/>
            <a:ext cx="29083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344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cockatoos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2895600" cy="302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52598"/>
            <a:ext cx="2428875" cy="333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799" y="3477928"/>
            <a:ext cx="2971801" cy="308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77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Rabbits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</a:t>
            </a:r>
            <a:r>
              <a:rPr lang="en-US" smtClean="0"/>
              <a:t>animal 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40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Love birds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878" y="4191000"/>
            <a:ext cx="3101521" cy="231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73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parakeet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2133600" cy="367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244976"/>
            <a:ext cx="3352800" cy="222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05" y="1752598"/>
            <a:ext cx="3738566" cy="2492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610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African gray parrot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3276600" cy="2348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38085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243" y="4131581"/>
            <a:ext cx="3058554" cy="2497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135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16" y="1771650"/>
            <a:ext cx="3908534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38600"/>
            <a:ext cx="28575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318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514600" cy="332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743" y="1719943"/>
            <a:ext cx="3398157" cy="2548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57534"/>
            <a:ext cx="2151743" cy="324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675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mynah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16482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238500" cy="215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11600"/>
            <a:ext cx="361950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450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Rainbow lorikeet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133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024" y="1745343"/>
            <a:ext cx="3260876" cy="244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6200"/>
            <a:ext cx="28575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82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Society finch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81629"/>
            <a:ext cx="30861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3478513"/>
            <a:ext cx="2413000" cy="318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321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Sun </a:t>
            </a:r>
            <a:r>
              <a:rPr lang="en-US" dirty="0" err="1" smtClean="0"/>
              <a:t>conure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46363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752600"/>
            <a:ext cx="2200275" cy="318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620" y="4038600"/>
            <a:ext cx="366738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8424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Zebra finch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887" y="1752600"/>
            <a:ext cx="3099013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416" y="4221480"/>
            <a:ext cx="3069984" cy="244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41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fuzzy lop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9810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663" y="1734457"/>
            <a:ext cx="3347237" cy="253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308" y="4267199"/>
            <a:ext cx="2621692" cy="237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962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0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129" y="1752600"/>
            <a:ext cx="3628571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256024"/>
            <a:ext cx="2514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376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californian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3429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14500"/>
            <a:ext cx="2552700" cy="280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57" y="3784600"/>
            <a:ext cx="25146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902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590800" cy="286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785" y="1741714"/>
            <a:ext cx="3164115" cy="237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229" y="4114800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963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Dwarf </a:t>
            </a:r>
            <a:r>
              <a:rPr lang="en-US" dirty="0" err="1" smtClean="0"/>
              <a:t>hotot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59725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812" y="1770743"/>
            <a:ext cx="3516087" cy="2344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4114801"/>
            <a:ext cx="3149599" cy="236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988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spot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727834" cy="2279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034" y="4032022"/>
            <a:ext cx="28575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771" y="1752600"/>
            <a:ext cx="3039229" cy="227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86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Flemish giant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61950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41800"/>
            <a:ext cx="3467100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360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289</TotalTime>
  <Words>60</Words>
  <Application>Microsoft Office PowerPoint</Application>
  <PresentationFormat>On-screen Show (4:3)</PresentationFormat>
  <Paragraphs>33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Book Antiqua</vt:lpstr>
      <vt:lpstr>Century Gothic</vt:lpstr>
      <vt:lpstr>Apothecary</vt:lpstr>
      <vt:lpstr>Small Animal ID</vt:lpstr>
      <vt:lpstr>Rabbits</vt:lpstr>
      <vt:lpstr>American fuzzy lop</vt:lpstr>
      <vt:lpstr>angora</vt:lpstr>
      <vt:lpstr>californian</vt:lpstr>
      <vt:lpstr>Dutch</vt:lpstr>
      <vt:lpstr>Dwarf hotot</vt:lpstr>
      <vt:lpstr>English spot</vt:lpstr>
      <vt:lpstr>Flemish giant</vt:lpstr>
      <vt:lpstr>Jersey wooly</vt:lpstr>
      <vt:lpstr>Holland lop</vt:lpstr>
      <vt:lpstr>Netherland dwarf</vt:lpstr>
      <vt:lpstr>New zealand</vt:lpstr>
      <vt:lpstr>polish</vt:lpstr>
      <vt:lpstr>Mini-rex</vt:lpstr>
      <vt:lpstr>satin</vt:lpstr>
      <vt:lpstr>Birds</vt:lpstr>
      <vt:lpstr>cockatiel</vt:lpstr>
      <vt:lpstr>cockatoos</vt:lpstr>
      <vt:lpstr>Love birds</vt:lpstr>
      <vt:lpstr>parakeet</vt:lpstr>
      <vt:lpstr>African gray parrot</vt:lpstr>
      <vt:lpstr>canary</vt:lpstr>
      <vt:lpstr>macaw</vt:lpstr>
      <vt:lpstr>mynah</vt:lpstr>
      <vt:lpstr>Rainbow lorikeet</vt:lpstr>
      <vt:lpstr>Society finch</vt:lpstr>
      <vt:lpstr>Sun conure</vt:lpstr>
      <vt:lpstr>Zebra finch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35</cp:revision>
  <dcterms:created xsi:type="dcterms:W3CDTF">2006-08-16T00:00:00Z</dcterms:created>
  <dcterms:modified xsi:type="dcterms:W3CDTF">2015-10-09T14:51:17Z</dcterms:modified>
</cp:coreProperties>
</file>