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3" r:id="rId3"/>
    <p:sldId id="384" r:id="rId4"/>
    <p:sldId id="385" r:id="rId5"/>
    <p:sldId id="386" r:id="rId6"/>
    <p:sldId id="387" r:id="rId7"/>
    <p:sldId id="388" r:id="rId8"/>
    <p:sldId id="389" r:id="rId9"/>
    <p:sldId id="390" r:id="rId10"/>
    <p:sldId id="391" r:id="rId11"/>
    <p:sldId id="392" r:id="rId12"/>
    <p:sldId id="393" r:id="rId13"/>
    <p:sldId id="394" r:id="rId14"/>
    <p:sldId id="395" r:id="rId15"/>
    <p:sldId id="396" r:id="rId16"/>
    <p:sldId id="397" r:id="rId17"/>
    <p:sldId id="398" r:id="rId18"/>
    <p:sldId id="399" r:id="rId19"/>
    <p:sldId id="400" r:id="rId20"/>
    <p:sldId id="401" r:id="rId21"/>
    <p:sldId id="402" r:id="rId22"/>
    <p:sldId id="403" r:id="rId23"/>
    <p:sldId id="404" r:id="rId24"/>
    <p:sldId id="405" r:id="rId25"/>
    <p:sldId id="406" r:id="rId26"/>
    <p:sldId id="407" r:id="rId27"/>
    <p:sldId id="408" r:id="rId28"/>
    <p:sldId id="409" r:id="rId29"/>
    <p:sldId id="410" r:id="rId30"/>
    <p:sldId id="411" r:id="rId31"/>
    <p:sldId id="41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Veterinary Science CDE Prep</a:t>
            </a:r>
          </a:p>
          <a:p>
            <a:r>
              <a:rPr lang="en-US" dirty="0" smtClean="0"/>
              <a:t>RCHS Ag 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glider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6229"/>
            <a:ext cx="28575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253" y="3889828"/>
            <a:ext cx="3333147" cy="251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869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Reptiles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171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chameleon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50" y="411480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334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gecko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771" y="3886200"/>
            <a:ext cx="2286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065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iguana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2420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052" y="1767114"/>
            <a:ext cx="3104848" cy="2328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063093"/>
            <a:ext cx="345757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9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175260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02" y="3964214"/>
            <a:ext cx="20288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390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Bearded dragon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00400" cy="242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722" y="1748971"/>
            <a:ext cx="3656178" cy="2425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74236"/>
            <a:ext cx="3171952" cy="2378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38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86582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186" y="1752600"/>
            <a:ext cx="3265714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58342"/>
            <a:ext cx="3380588" cy="224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546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80" y="1752600"/>
            <a:ext cx="266179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14800"/>
            <a:ext cx="3352800" cy="246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3046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29" y="1752600"/>
            <a:ext cx="32004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04" y="1763486"/>
            <a:ext cx="3184071" cy="212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429" y="3886200"/>
            <a:ext cx="3429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94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mammals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666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24200" cy="24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705" y="1763486"/>
            <a:ext cx="3290195" cy="2467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231132"/>
            <a:ext cx="2843905" cy="2468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638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poultry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397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Cornish chicken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599"/>
            <a:ext cx="3646715" cy="243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45343"/>
            <a:ext cx="28575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83743"/>
            <a:ext cx="31623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387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Leghorns chicken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95600" cy="275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891" y="1752600"/>
            <a:ext cx="3031009" cy="275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1" y="3810000"/>
            <a:ext cx="26955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437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Rhode island red chicken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27908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867" y="1676400"/>
            <a:ext cx="299803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5" y="4114800"/>
            <a:ext cx="285750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568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Plymouth rock chicken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24479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752600"/>
            <a:ext cx="2971800" cy="2216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5" y="3965439"/>
            <a:ext cx="3145548" cy="235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708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1752600"/>
            <a:ext cx="27717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112" y="4114800"/>
            <a:ext cx="3296093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111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geese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458" y="1752600"/>
            <a:ext cx="3083442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699" y="3962400"/>
            <a:ext cx="3399693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752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29" y="1752600"/>
            <a:ext cx="2615184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752600"/>
            <a:ext cx="2686050" cy="344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15" y="3508828"/>
            <a:ext cx="3006271" cy="300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181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20467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186" y="1752600"/>
            <a:ext cx="3265714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75" y="4038600"/>
            <a:ext cx="238125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81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chinchilla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6" y="1752600"/>
            <a:ext cx="3189514" cy="2392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568" y="1745342"/>
            <a:ext cx="2861757" cy="305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283" y="4144736"/>
            <a:ext cx="3211285" cy="240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935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904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Potbellied pig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3352800" cy="224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468" y="1752600"/>
            <a:ext cx="2999907" cy="224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4006232"/>
            <a:ext cx="3397223" cy="224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4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degus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147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543" y="1752600"/>
            <a:ext cx="3331357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980543"/>
            <a:ext cx="32766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322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ferret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599"/>
            <a:ext cx="3048000" cy="2826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599"/>
            <a:ext cx="3238500" cy="229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199" y="4191000"/>
            <a:ext cx="3154567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1492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gerbils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752600"/>
            <a:ext cx="27241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896" y="1752600"/>
            <a:ext cx="2542854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4" y="4038600"/>
            <a:ext cx="3114675" cy="2068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953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Guinea pig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004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52600"/>
            <a:ext cx="3314700" cy="236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17086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605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hamster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258" y="1752600"/>
            <a:ext cx="3300642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038600"/>
            <a:ext cx="3181350" cy="2460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068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hedgehog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76600" cy="258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752600"/>
            <a:ext cx="3467100" cy="2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99" y="4064000"/>
            <a:ext cx="3504385" cy="218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4730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292</TotalTime>
  <Words>64</Words>
  <Application>Microsoft Office PowerPoint</Application>
  <PresentationFormat>On-screen Show (4:3)</PresentationFormat>
  <Paragraphs>37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Book Antiqua</vt:lpstr>
      <vt:lpstr>Century Gothic</vt:lpstr>
      <vt:lpstr>Apothecary</vt:lpstr>
      <vt:lpstr>Small Animal ID</vt:lpstr>
      <vt:lpstr>Small mammals</vt:lpstr>
      <vt:lpstr>chinchilla</vt:lpstr>
      <vt:lpstr>degus</vt:lpstr>
      <vt:lpstr>ferret</vt:lpstr>
      <vt:lpstr>gerbils</vt:lpstr>
      <vt:lpstr>Guinea pig</vt:lpstr>
      <vt:lpstr>hamster</vt:lpstr>
      <vt:lpstr>hedgehog</vt:lpstr>
      <vt:lpstr>Sugar glider</vt:lpstr>
      <vt:lpstr>Reptiles</vt:lpstr>
      <vt:lpstr>chameleon</vt:lpstr>
      <vt:lpstr>gecko</vt:lpstr>
      <vt:lpstr>iguana</vt:lpstr>
      <vt:lpstr>lizard</vt:lpstr>
      <vt:lpstr>Bearded dragon</vt:lpstr>
      <vt:lpstr>snake</vt:lpstr>
      <vt:lpstr>turtle</vt:lpstr>
      <vt:lpstr>frog</vt:lpstr>
      <vt:lpstr>toad</vt:lpstr>
      <vt:lpstr>poultry</vt:lpstr>
      <vt:lpstr>Cornish chicken</vt:lpstr>
      <vt:lpstr>Leghorns chicken</vt:lpstr>
      <vt:lpstr>Rhode island red chicken</vt:lpstr>
      <vt:lpstr>Plymouth rock chicken</vt:lpstr>
      <vt:lpstr>duck</vt:lpstr>
      <vt:lpstr>geese</vt:lpstr>
      <vt:lpstr>quail</vt:lpstr>
      <vt:lpstr>turkey</vt:lpstr>
      <vt:lpstr>other</vt:lpstr>
      <vt:lpstr>Potbellied pig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Animal ID</dc:title>
  <dc:creator>White, Cameron</dc:creator>
  <cp:lastModifiedBy>White, Cameron</cp:lastModifiedBy>
  <cp:revision>36</cp:revision>
  <dcterms:created xsi:type="dcterms:W3CDTF">2006-08-16T00:00:00Z</dcterms:created>
  <dcterms:modified xsi:type="dcterms:W3CDTF">2015-10-09T14:54:45Z</dcterms:modified>
</cp:coreProperties>
</file>